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68" r:id="rId3"/>
    <p:sldId id="271" r:id="rId4"/>
    <p:sldId id="367" r:id="rId5"/>
    <p:sldId id="344" r:id="rId6"/>
    <p:sldId id="370" r:id="rId7"/>
    <p:sldId id="373" r:id="rId8"/>
    <p:sldId id="374" r:id="rId9"/>
    <p:sldId id="376" r:id="rId10"/>
    <p:sldId id="377" r:id="rId11"/>
    <p:sldId id="269" r:id="rId12"/>
    <p:sldId id="387" r:id="rId13"/>
    <p:sldId id="378" r:id="rId14"/>
    <p:sldId id="379" r:id="rId15"/>
    <p:sldId id="380" r:id="rId16"/>
    <p:sldId id="381" r:id="rId17"/>
    <p:sldId id="383" r:id="rId18"/>
    <p:sldId id="388" r:id="rId19"/>
    <p:sldId id="386" r:id="rId20"/>
    <p:sldId id="369" r:id="rId21"/>
    <p:sldId id="365" r:id="rId22"/>
  </p:sldIdLst>
  <p:sldSz cx="12192000" cy="6858000"/>
  <p:notesSz cx="6858000" cy="9144000"/>
  <p:embeddedFontLst>
    <p:embeddedFont>
      <p:font typeface="Arial Black" panose="020B0A04020102020204" pitchFamily="34" charset="0"/>
      <p:regular r:id="rId25"/>
      <p:bold r:id="rId26"/>
    </p:embeddedFont>
    <p:embeddedFont>
      <p:font typeface="Helvetica Neue Ligh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pos="1980" userDrawn="1">
          <p15:clr>
            <a:srgbClr val="A4A3A4"/>
          </p15:clr>
        </p15:guide>
        <p15:guide id="8" pos="4067" userDrawn="1">
          <p15:clr>
            <a:srgbClr val="A4A3A4"/>
          </p15:clr>
        </p15:guide>
        <p15:guide id="9" orient="horz" pos="1911" userDrawn="1">
          <p15:clr>
            <a:srgbClr val="A4A3A4"/>
          </p15:clr>
        </p15:guide>
        <p15:guide id="10" orient="horz" pos="1207" userDrawn="1">
          <p15:clr>
            <a:srgbClr val="A4A3A4"/>
          </p15:clr>
        </p15:guide>
        <p15:guide id="11" orient="horz" pos="1684" userDrawn="1">
          <p15:clr>
            <a:srgbClr val="A4A3A4"/>
          </p15:clr>
        </p15:guide>
        <p15:guide id="12" pos="1118" userDrawn="1">
          <p15:clr>
            <a:srgbClr val="A4A3A4"/>
          </p15:clr>
        </p15:guide>
        <p15:guide id="13" pos="7038" userDrawn="1">
          <p15:clr>
            <a:srgbClr val="A4A3A4"/>
          </p15:clr>
        </p15:guide>
        <p15:guide id="14" pos="4838" userDrawn="1">
          <p15:clr>
            <a:srgbClr val="A4A3A4"/>
          </p15:clr>
        </p15:guide>
        <p15:guide id="15" orient="horz" pos="39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hOZ6y27R5L9alEmytid1Hc+bKu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6BC"/>
    <a:srgbClr val="E51F59"/>
    <a:srgbClr val="F5F5F5"/>
    <a:srgbClr val="EA7C00"/>
    <a:srgbClr val="EE7D00"/>
    <a:srgbClr val="004F9E"/>
    <a:srgbClr val="B9BCBF"/>
    <a:srgbClr val="009657"/>
    <a:srgbClr val="FFD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863FD6-BE12-4284-AD89-BEEC0B2518E8}">
  <a:tblStyle styleId="{F4863FD6-BE12-4284-AD89-BEEC0B2518E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10"/>
    <p:restoredTop sz="81095" autoAdjust="0"/>
  </p:normalViewPr>
  <p:slideViewPr>
    <p:cSldViewPr snapToGrid="0">
      <p:cViewPr varScale="1">
        <p:scale>
          <a:sx n="118" d="100"/>
          <a:sy n="118" d="100"/>
        </p:scale>
        <p:origin x="948" y="84"/>
      </p:cViewPr>
      <p:guideLst>
        <p:guide orient="horz" pos="2160"/>
        <p:guide pos="529"/>
        <p:guide pos="7151"/>
        <p:guide orient="horz" pos="436"/>
        <p:guide orient="horz" pos="4201"/>
        <p:guide pos="7469"/>
        <p:guide pos="1980"/>
        <p:guide pos="4067"/>
        <p:guide orient="horz" pos="1911"/>
        <p:guide orient="horz" pos="1207"/>
        <p:guide orient="horz" pos="1684"/>
        <p:guide pos="1118"/>
        <p:guide pos="7038"/>
        <p:guide pos="4838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33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9D4F17-05A9-F12D-3923-2C9B62281C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6D041C-991A-0E70-2A99-A843BAB054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7D337-CA4C-0449-9E87-272BC56BC75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0A0D26-A286-C673-8055-4895AC403E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6A859E-9784-DFF3-0374-44A3349739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B2E13-1C5A-6345-9479-F0AD9D763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64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69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517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323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9763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177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998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569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622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8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242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4029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951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614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3377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10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627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538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42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Титульны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AA82AF-4813-9E5D-C7E3-49F6BC3DD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528"/>
            <a:ext cx="8991244" cy="6483481"/>
          </a:xfrm>
          <a:prstGeom prst="rect">
            <a:avLst/>
          </a:prstGeom>
        </p:spPr>
      </p:pic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F70FC0-4321-8E42-7BDE-03B1D29490FC}"/>
              </a:ext>
            </a:extLst>
          </p:cNvPr>
          <p:cNvSpPr/>
          <p:nvPr userDrawn="1"/>
        </p:nvSpPr>
        <p:spPr>
          <a:xfrm>
            <a:off x="8991244" y="108155"/>
            <a:ext cx="2935285" cy="855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FF18E5-A908-6C3A-20EE-66E1FF3736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8879" y="226337"/>
            <a:ext cx="1131034" cy="4798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36AEAA-E8A9-9E09-6AD4-3F1AAB6E83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  <p:pic>
        <p:nvPicPr>
          <p:cNvPr id="2" name="Google Shape;16;p20">
            <a:extLst>
              <a:ext uri="{FF2B5EF4-FFF2-40B4-BE49-F238E27FC236}">
                <a16:creationId xmlns:a16="http://schemas.microsoft.com/office/drawing/2014/main" id="{A896F6BD-21B5-CBF9-6582-4AC70807CBD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0" y="-12528"/>
            <a:ext cx="2911630" cy="2522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ункты" userDrawn="1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070668-CB0C-8A91-F61C-295E888992BF}"/>
              </a:ext>
            </a:extLst>
          </p:cNvPr>
          <p:cNvSpPr/>
          <p:nvPr userDrawn="1"/>
        </p:nvSpPr>
        <p:spPr>
          <a:xfrm>
            <a:off x="-20636" y="0"/>
            <a:ext cx="12212636" cy="6857999"/>
          </a:xfrm>
          <a:prstGeom prst="rect">
            <a:avLst/>
          </a:prstGeom>
          <a:solidFill>
            <a:srgbClr val="2F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1_Рисунок с подписью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3"/>
          <p:cNvSpPr/>
          <p:nvPr/>
        </p:nvSpPr>
        <p:spPr>
          <a:xfrm>
            <a:off x="0" y="0"/>
            <a:ext cx="4953001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ftr" idx="11"/>
          </p:nvPr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5" name="Google Shape;115;p33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" name="Google Shape;11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44800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2_Заголовок раздела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4"/>
          <p:cNvPicPr preferRelativeResize="0"/>
          <p:nvPr/>
        </p:nvPicPr>
        <p:blipFill rotWithShape="1">
          <a:blip r:embed="rId2">
            <a:alphaModFix/>
          </a:blip>
          <a:srcRect r="3828" b="9459"/>
          <a:stretch/>
        </p:blipFill>
        <p:spPr>
          <a:xfrm flipH="1">
            <a:off x="-12700" y="1684140"/>
            <a:ext cx="5720597" cy="517386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4"/>
          <p:cNvSpPr txBox="1">
            <a:spLocks noGrp="1"/>
          </p:cNvSpPr>
          <p:nvPr>
            <p:ph type="body" idx="1"/>
          </p:nvPr>
        </p:nvSpPr>
        <p:spPr>
          <a:xfrm>
            <a:off x="923534" y="2544895"/>
            <a:ext cx="4162034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34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34"/>
          <p:cNvSpPr/>
          <p:nvPr/>
        </p:nvSpPr>
        <p:spPr>
          <a:xfrm rot="5400000">
            <a:off x="-257828" y="622953"/>
            <a:ext cx="1277655" cy="762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4"/>
          <p:cNvSpPr txBox="1">
            <a:spLocks noGrp="1"/>
          </p:cNvSpPr>
          <p:nvPr>
            <p:ph type="body" idx="2"/>
          </p:nvPr>
        </p:nvSpPr>
        <p:spPr>
          <a:xfrm>
            <a:off x="5971522" y="2544895"/>
            <a:ext cx="5382277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26" name="Google Shape;12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4230" y="265527"/>
            <a:ext cx="2308670" cy="48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9;p23">
            <a:extLst>
              <a:ext uri="{FF2B5EF4-FFF2-40B4-BE49-F238E27FC236}">
                <a16:creationId xmlns:a16="http://schemas.microsoft.com/office/drawing/2014/main" id="{106356D0-4226-4BAF-1279-33ED9A9DA79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3828" b="9459"/>
          <a:stretch/>
        </p:blipFill>
        <p:spPr>
          <a:xfrm>
            <a:off x="6479846" y="1690688"/>
            <a:ext cx="5720597" cy="5173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userDrawn="1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CB81A4-55FB-D4EA-7837-5C3D395E8C37}"/>
              </a:ext>
            </a:extLst>
          </p:cNvPr>
          <p:cNvSpPr/>
          <p:nvPr userDrawn="1"/>
        </p:nvSpPr>
        <p:spPr>
          <a:xfrm>
            <a:off x="8986685" y="136525"/>
            <a:ext cx="2959510" cy="60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64A0A0-412D-701C-4B31-2CE9CE792C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8879" y="226337"/>
            <a:ext cx="1131034" cy="4798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C36224-2254-3B89-A733-0A7C01F3F2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  <p:cxnSp>
        <p:nvCxnSpPr>
          <p:cNvPr id="7" name="Google Shape;24;p21">
            <a:extLst>
              <a:ext uri="{FF2B5EF4-FFF2-40B4-BE49-F238E27FC236}">
                <a16:creationId xmlns:a16="http://schemas.microsoft.com/office/drawing/2014/main" id="{7FD68E43-BCD7-9690-F81E-C6313102B19B}"/>
              </a:ext>
            </a:extLst>
          </p:cNvPr>
          <p:cNvCxnSpPr>
            <a:cxnSpLocks/>
          </p:cNvCxnSpPr>
          <p:nvPr userDrawn="1"/>
        </p:nvCxnSpPr>
        <p:spPr>
          <a:xfrm>
            <a:off x="2439405" y="6471191"/>
            <a:ext cx="8912808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136;p1">
            <a:extLst>
              <a:ext uri="{FF2B5EF4-FFF2-40B4-BE49-F238E27FC236}">
                <a16:creationId xmlns:a16="http://schemas.microsoft.com/office/drawing/2014/main" id="{E8516FD6-F905-B812-A79E-58D266EE13A9}"/>
              </a:ext>
            </a:extLst>
          </p:cNvPr>
          <p:cNvSpPr txBox="1"/>
          <p:nvPr userDrawn="1"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n-lt"/>
                <a:ea typeface="Raleway"/>
                <a:cs typeface="Raleway"/>
                <a:sym typeface="Raleway"/>
              </a:rPr>
              <a:t>Пятый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B4A93C-2146-D40D-AB81-58570339E554}"/>
              </a:ext>
            </a:extLst>
          </p:cNvPr>
          <p:cNvSpPr/>
          <p:nvPr userDrawn="1"/>
        </p:nvSpPr>
        <p:spPr>
          <a:xfrm>
            <a:off x="-20636" y="-5474"/>
            <a:ext cx="12212636" cy="6476238"/>
          </a:xfrm>
          <a:prstGeom prst="rect">
            <a:avLst/>
          </a:prstGeom>
          <a:solidFill>
            <a:srgbClr val="2F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736A17-4618-3AB9-10AE-FE0B3C9BD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6793" y="373528"/>
            <a:ext cx="911182" cy="2269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FB31DF-4200-0DB9-0F60-A667AB1C23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8879" y="213476"/>
            <a:ext cx="1131034" cy="480954"/>
          </a:xfrm>
          <a:prstGeom prst="rect">
            <a:avLst/>
          </a:prstGeom>
        </p:spPr>
      </p:pic>
      <p:pic>
        <p:nvPicPr>
          <p:cNvPr id="32" name="Google Shape;3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32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11353799" y="6426689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  <p:sp>
        <p:nvSpPr>
          <p:cNvPr id="4" name="Google Shape;136;p1">
            <a:extLst>
              <a:ext uri="{FF2B5EF4-FFF2-40B4-BE49-F238E27FC236}">
                <a16:creationId xmlns:a16="http://schemas.microsoft.com/office/drawing/2014/main" id="{95A372A9-96FC-F9E9-A71C-9B5E7F580FE8}"/>
              </a:ext>
            </a:extLst>
          </p:cNvPr>
          <p:cNvSpPr txBox="1"/>
          <p:nvPr userDrawn="1"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Пятый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раздела">
  <p:cSld name="1_Заголовок раздела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>
            <a:spLocks noGrp="1"/>
          </p:cNvSpPr>
          <p:nvPr>
            <p:ph type="pic" idx="2"/>
          </p:nvPr>
        </p:nvSpPr>
        <p:spPr>
          <a:xfrm>
            <a:off x="6325644" y="1247583"/>
            <a:ext cx="5866356" cy="5610418"/>
          </a:xfrm>
          <a:prstGeom prst="rect">
            <a:avLst/>
          </a:prstGeom>
          <a:noFill/>
          <a:ln>
            <a:noFill/>
          </a:ln>
        </p:spPr>
      </p:sp>
      <p:pic>
        <p:nvPicPr>
          <p:cNvPr id="56" name="Google Shape;56;p25"/>
          <p:cNvPicPr preferRelativeResize="0"/>
          <p:nvPr/>
        </p:nvPicPr>
        <p:blipFill rotWithShape="1">
          <a:blip r:embed="rId2">
            <a:alphaModFix/>
          </a:blip>
          <a:srcRect t="7595"/>
          <a:stretch/>
        </p:blipFill>
        <p:spPr>
          <a:xfrm>
            <a:off x="-1" y="0"/>
            <a:ext cx="121947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5"/>
          <p:cNvSpPr txBox="1"/>
          <p:nvPr/>
        </p:nvSpPr>
        <p:spPr>
          <a:xfrm>
            <a:off x="300625" y="318111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25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1458666" y="1457081"/>
            <a:ext cx="5353834" cy="394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4230" y="265527"/>
            <a:ext cx="2308670" cy="486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25"/>
          <p:cNvCxnSpPr/>
          <p:nvPr/>
        </p:nvCxnSpPr>
        <p:spPr>
          <a:xfrm>
            <a:off x="5654458" y="496019"/>
            <a:ext cx="3549041" cy="3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userDrawn="1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26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" userDrawn="1">
  <p:cSld name="рисунок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801B9B-1BF2-D405-96E0-8C00EEC26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538"/>
            <a:ext cx="12221080" cy="64711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02D5D0-F9AB-5EF9-CE5C-6ADD8F255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6793" y="373528"/>
            <a:ext cx="911182" cy="2269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0BB8B4-54C0-1B3F-5660-7A58C66ACF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8879" y="213476"/>
            <a:ext cx="1131034" cy="480954"/>
          </a:xfrm>
          <a:prstGeom prst="rect">
            <a:avLst/>
          </a:prstGeom>
        </p:spPr>
      </p:pic>
      <p:pic>
        <p:nvPicPr>
          <p:cNvPr id="7" name="Google Shape;32;p23">
            <a:extLst>
              <a:ext uri="{FF2B5EF4-FFF2-40B4-BE49-F238E27FC236}">
                <a16:creationId xmlns:a16="http://schemas.microsoft.com/office/drawing/2014/main" id="{59EBF70A-1AB6-F2C6-9C5D-CEAD767F1F31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-2032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8;p23">
            <a:extLst>
              <a:ext uri="{FF2B5EF4-FFF2-40B4-BE49-F238E27FC236}">
                <a16:creationId xmlns:a16="http://schemas.microsoft.com/office/drawing/2014/main" id="{8547E1EA-0830-391F-FA60-4FF22975F1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1" name="Google Shape;24;p21">
            <a:extLst>
              <a:ext uri="{FF2B5EF4-FFF2-40B4-BE49-F238E27FC236}">
                <a16:creationId xmlns:a16="http://schemas.microsoft.com/office/drawing/2014/main" id="{65E113CD-722E-BBE8-2A7E-67F7A65DE659}"/>
              </a:ext>
            </a:extLst>
          </p:cNvPr>
          <p:cNvCxnSpPr>
            <a:cxnSpLocks/>
          </p:cNvCxnSpPr>
          <p:nvPr userDrawn="1"/>
        </p:nvCxnSpPr>
        <p:spPr>
          <a:xfrm>
            <a:off x="2439405" y="6471191"/>
            <a:ext cx="8912808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36;p1">
            <a:extLst>
              <a:ext uri="{FF2B5EF4-FFF2-40B4-BE49-F238E27FC236}">
                <a16:creationId xmlns:a16="http://schemas.microsoft.com/office/drawing/2014/main" id="{617DA4F8-D74A-DD73-3399-E0771104BFD6}"/>
              </a:ext>
            </a:extLst>
          </p:cNvPr>
          <p:cNvSpPr txBox="1"/>
          <p:nvPr userDrawn="1"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Пятый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28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28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8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/>
          <p:nvPr/>
        </p:nvSpPr>
        <p:spPr>
          <a:xfrm>
            <a:off x="0" y="0"/>
            <a:ext cx="4953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30000">
                <a:schemeClr val="accent1"/>
              </a:gs>
              <a:gs pos="92000">
                <a:srgbClr val="92D050"/>
              </a:gs>
              <a:gs pos="100000">
                <a:srgbClr val="92D05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92" name="Google Shape;9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29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29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Фото — горизонтально">
  <p:cSld name="2_Фото — горизонтально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1" descr="Рисунок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1"/>
          <p:cNvSpPr txBox="1">
            <a:spLocks noGrp="1"/>
          </p:cNvSpPr>
          <p:nvPr>
            <p:ph type="title"/>
          </p:nvPr>
        </p:nvSpPr>
        <p:spPr>
          <a:xfrm>
            <a:off x="844550" y="510865"/>
            <a:ext cx="9184353" cy="91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body" idx="1"/>
          </p:nvPr>
        </p:nvSpPr>
        <p:spPr>
          <a:xfrm>
            <a:off x="844552" y="1574800"/>
            <a:ext cx="10502901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17A1C1-63B7-5361-24A4-8BC3185E51AE}"/>
              </a:ext>
            </a:extLst>
          </p:cNvPr>
          <p:cNvSpPr/>
          <p:nvPr userDrawn="1"/>
        </p:nvSpPr>
        <p:spPr>
          <a:xfrm>
            <a:off x="8986685" y="136525"/>
            <a:ext cx="2959510" cy="60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7A31AF-1AFB-3984-C123-A524A10E73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318879" y="226337"/>
            <a:ext cx="1131034" cy="4798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89F260-E1BD-0F0A-D463-A14901D02D7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2.emf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9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/>
        </p:nvSpPr>
        <p:spPr>
          <a:xfrm>
            <a:off x="7363838" y="6079274"/>
            <a:ext cx="4530923" cy="57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2FB6BC"/>
                </a:solidFill>
                <a:latin typeface="+mj-lt"/>
                <a:ea typeface="Raleway"/>
                <a:cs typeface="Raleway"/>
                <a:sym typeface="Raleway"/>
              </a:rPr>
              <a:t>Пятый этап </a:t>
            </a:r>
            <a:r>
              <a:rPr lang="ru-RU" sz="14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aleway"/>
                <a:cs typeface="Raleway"/>
                <a:sym typeface="Raleway"/>
              </a:rPr>
              <a:t>Всероссийской просветительской Эстафеты «Мои финансы»</a:t>
            </a:r>
            <a:endParaRPr sz="14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6754761"/>
            <a:ext cx="12192001" cy="155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/>
          <p:nvPr/>
        </p:nvSpPr>
        <p:spPr>
          <a:xfrm>
            <a:off x="8679976" y="0"/>
            <a:ext cx="3512024" cy="8871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1327406" y="5357140"/>
            <a:ext cx="5256212" cy="49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Спикер:</a:t>
            </a:r>
            <a:endParaRPr sz="1800" b="0" i="0" u="none" strike="noStrike" cap="none" dirty="0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8CC947-2D14-F48F-78E1-664E02D07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879" y="226337"/>
            <a:ext cx="1131034" cy="4798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C0959E-F081-1568-B261-AE67DF22A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  <p:sp>
        <p:nvSpPr>
          <p:cNvPr id="134" name="Google Shape;134;p1"/>
          <p:cNvSpPr txBox="1"/>
          <p:nvPr/>
        </p:nvSpPr>
        <p:spPr>
          <a:xfrm>
            <a:off x="1327406" y="2808651"/>
            <a:ext cx="6477191" cy="244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ru-RU" sz="5800" b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Arial Black"/>
                <a:cs typeface="Arial Black" panose="020B0604020202020204" pitchFamily="34" charset="0"/>
                <a:sym typeface="Arial Black"/>
              </a:rPr>
              <a:t>Финансовая</a:t>
            </a:r>
            <a:r>
              <a:rPr lang="ru-RU" sz="5800" b="1" dirty="0">
                <a:solidFill>
                  <a:schemeClr val="lt1"/>
                </a:solidFill>
                <a:latin typeface="Arial Black" panose="020B0604020202020204" pitchFamily="34" charset="0"/>
                <a:ea typeface="Arial Black"/>
                <a:cs typeface="Arial Black" panose="020B0604020202020204" pitchFamily="34" charset="0"/>
                <a:sym typeface="Arial Black"/>
              </a:rPr>
              <a:t> безопасность всей семьи </a:t>
            </a:r>
            <a:endParaRPr sz="5800" b="1" u="none" strike="noStrike" cap="none" dirty="0">
              <a:solidFill>
                <a:schemeClr val="lt1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93403B-C811-5FAF-6499-9491F625A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164" y="1584318"/>
            <a:ext cx="3809051" cy="42245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CBD094-A467-D743-C339-42D9BCD92B2D}"/>
              </a:ext>
            </a:extLst>
          </p:cNvPr>
          <p:cNvSpPr/>
          <p:nvPr/>
        </p:nvSpPr>
        <p:spPr>
          <a:xfrm>
            <a:off x="6132618" y="1690688"/>
            <a:ext cx="5565566" cy="4334974"/>
          </a:xfrm>
          <a:custGeom>
            <a:avLst/>
            <a:gdLst>
              <a:gd name="connsiteX0" fmla="*/ 0 w 5565566"/>
              <a:gd name="connsiteY0" fmla="*/ 0 h 4334974"/>
              <a:gd name="connsiteX1" fmla="*/ 640040 w 5565566"/>
              <a:gd name="connsiteY1" fmla="*/ 0 h 4334974"/>
              <a:gd name="connsiteX2" fmla="*/ 1224425 w 5565566"/>
              <a:gd name="connsiteY2" fmla="*/ 0 h 4334974"/>
              <a:gd name="connsiteX3" fmla="*/ 1864465 w 5565566"/>
              <a:gd name="connsiteY3" fmla="*/ 0 h 4334974"/>
              <a:gd name="connsiteX4" fmla="*/ 2393193 w 5565566"/>
              <a:gd name="connsiteY4" fmla="*/ 0 h 4334974"/>
              <a:gd name="connsiteX5" fmla="*/ 3088889 w 5565566"/>
              <a:gd name="connsiteY5" fmla="*/ 0 h 4334974"/>
              <a:gd name="connsiteX6" fmla="*/ 3728929 w 5565566"/>
              <a:gd name="connsiteY6" fmla="*/ 0 h 4334974"/>
              <a:gd name="connsiteX7" fmla="*/ 4313314 w 5565566"/>
              <a:gd name="connsiteY7" fmla="*/ 0 h 4334974"/>
              <a:gd name="connsiteX8" fmla="*/ 4842042 w 5565566"/>
              <a:gd name="connsiteY8" fmla="*/ 0 h 4334974"/>
              <a:gd name="connsiteX9" fmla="*/ 5565566 w 5565566"/>
              <a:gd name="connsiteY9" fmla="*/ 0 h 4334974"/>
              <a:gd name="connsiteX10" fmla="*/ 5565566 w 5565566"/>
              <a:gd name="connsiteY10" fmla="*/ 619282 h 4334974"/>
              <a:gd name="connsiteX11" fmla="*/ 5565566 w 5565566"/>
              <a:gd name="connsiteY11" fmla="*/ 1281914 h 4334974"/>
              <a:gd name="connsiteX12" fmla="*/ 5565566 w 5565566"/>
              <a:gd name="connsiteY12" fmla="*/ 1857846 h 4334974"/>
              <a:gd name="connsiteX13" fmla="*/ 5565566 w 5565566"/>
              <a:gd name="connsiteY13" fmla="*/ 2520478 h 4334974"/>
              <a:gd name="connsiteX14" fmla="*/ 5565566 w 5565566"/>
              <a:gd name="connsiteY14" fmla="*/ 3226459 h 4334974"/>
              <a:gd name="connsiteX15" fmla="*/ 5565566 w 5565566"/>
              <a:gd name="connsiteY15" fmla="*/ 4334974 h 4334974"/>
              <a:gd name="connsiteX16" fmla="*/ 4981182 w 5565566"/>
              <a:gd name="connsiteY16" fmla="*/ 4334974 h 4334974"/>
              <a:gd name="connsiteX17" fmla="*/ 4341141 w 5565566"/>
              <a:gd name="connsiteY17" fmla="*/ 4334974 h 4334974"/>
              <a:gd name="connsiteX18" fmla="*/ 3701101 w 5565566"/>
              <a:gd name="connsiteY18" fmla="*/ 4334974 h 4334974"/>
              <a:gd name="connsiteX19" fmla="*/ 3061061 w 5565566"/>
              <a:gd name="connsiteY19" fmla="*/ 4334974 h 4334974"/>
              <a:gd name="connsiteX20" fmla="*/ 2476677 w 5565566"/>
              <a:gd name="connsiteY20" fmla="*/ 4334974 h 4334974"/>
              <a:gd name="connsiteX21" fmla="*/ 1892292 w 5565566"/>
              <a:gd name="connsiteY21" fmla="*/ 4334974 h 4334974"/>
              <a:gd name="connsiteX22" fmla="*/ 1307908 w 5565566"/>
              <a:gd name="connsiteY22" fmla="*/ 4334974 h 4334974"/>
              <a:gd name="connsiteX23" fmla="*/ 0 w 5565566"/>
              <a:gd name="connsiteY23" fmla="*/ 4334974 h 4334974"/>
              <a:gd name="connsiteX24" fmla="*/ 0 w 5565566"/>
              <a:gd name="connsiteY24" fmla="*/ 3802391 h 4334974"/>
              <a:gd name="connsiteX25" fmla="*/ 0 w 5565566"/>
              <a:gd name="connsiteY25" fmla="*/ 3183109 h 4334974"/>
              <a:gd name="connsiteX26" fmla="*/ 0 w 5565566"/>
              <a:gd name="connsiteY26" fmla="*/ 2607177 h 4334974"/>
              <a:gd name="connsiteX27" fmla="*/ 0 w 5565566"/>
              <a:gd name="connsiteY27" fmla="*/ 1944545 h 4334974"/>
              <a:gd name="connsiteX28" fmla="*/ 0 w 5565566"/>
              <a:gd name="connsiteY28" fmla="*/ 1238564 h 4334974"/>
              <a:gd name="connsiteX29" fmla="*/ 0 w 5565566"/>
              <a:gd name="connsiteY29" fmla="*/ 532583 h 4334974"/>
              <a:gd name="connsiteX30" fmla="*/ 0 w 5565566"/>
              <a:gd name="connsiteY30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565566" h="4334974" fill="none" extrusionOk="0">
                <a:moveTo>
                  <a:pt x="0" y="0"/>
                </a:moveTo>
                <a:cubicBezTo>
                  <a:pt x="319764" y="-11890"/>
                  <a:pt x="433015" y="-14587"/>
                  <a:pt x="640040" y="0"/>
                </a:cubicBezTo>
                <a:cubicBezTo>
                  <a:pt x="847065" y="14587"/>
                  <a:pt x="974773" y="-3144"/>
                  <a:pt x="1224425" y="0"/>
                </a:cubicBezTo>
                <a:cubicBezTo>
                  <a:pt x="1474078" y="3144"/>
                  <a:pt x="1667293" y="19178"/>
                  <a:pt x="1864465" y="0"/>
                </a:cubicBezTo>
                <a:cubicBezTo>
                  <a:pt x="2061637" y="-19178"/>
                  <a:pt x="2229186" y="-1205"/>
                  <a:pt x="2393193" y="0"/>
                </a:cubicBezTo>
                <a:cubicBezTo>
                  <a:pt x="2557200" y="1205"/>
                  <a:pt x="2785566" y="-25833"/>
                  <a:pt x="3088889" y="0"/>
                </a:cubicBezTo>
                <a:cubicBezTo>
                  <a:pt x="3392212" y="25833"/>
                  <a:pt x="3552669" y="-3899"/>
                  <a:pt x="3728929" y="0"/>
                </a:cubicBezTo>
                <a:cubicBezTo>
                  <a:pt x="3905189" y="3899"/>
                  <a:pt x="4101862" y="-25389"/>
                  <a:pt x="4313314" y="0"/>
                </a:cubicBezTo>
                <a:cubicBezTo>
                  <a:pt x="4524766" y="25389"/>
                  <a:pt x="4598383" y="-21072"/>
                  <a:pt x="4842042" y="0"/>
                </a:cubicBezTo>
                <a:cubicBezTo>
                  <a:pt x="5085701" y="21072"/>
                  <a:pt x="5214461" y="30951"/>
                  <a:pt x="5565566" y="0"/>
                </a:cubicBezTo>
                <a:cubicBezTo>
                  <a:pt x="5542796" y="142241"/>
                  <a:pt x="5572357" y="409170"/>
                  <a:pt x="5565566" y="619282"/>
                </a:cubicBezTo>
                <a:cubicBezTo>
                  <a:pt x="5558775" y="829394"/>
                  <a:pt x="5550130" y="1085774"/>
                  <a:pt x="5565566" y="1281914"/>
                </a:cubicBezTo>
                <a:cubicBezTo>
                  <a:pt x="5581002" y="1478054"/>
                  <a:pt x="5572933" y="1735622"/>
                  <a:pt x="5565566" y="1857846"/>
                </a:cubicBezTo>
                <a:cubicBezTo>
                  <a:pt x="5558199" y="1980070"/>
                  <a:pt x="5537499" y="2280624"/>
                  <a:pt x="5565566" y="2520478"/>
                </a:cubicBezTo>
                <a:cubicBezTo>
                  <a:pt x="5593633" y="2760332"/>
                  <a:pt x="5569988" y="3014514"/>
                  <a:pt x="5565566" y="3226459"/>
                </a:cubicBezTo>
                <a:cubicBezTo>
                  <a:pt x="5561144" y="3438404"/>
                  <a:pt x="5613919" y="3935575"/>
                  <a:pt x="5565566" y="4334974"/>
                </a:cubicBezTo>
                <a:cubicBezTo>
                  <a:pt x="5307692" y="4313057"/>
                  <a:pt x="5230523" y="4317015"/>
                  <a:pt x="4981182" y="4334974"/>
                </a:cubicBezTo>
                <a:cubicBezTo>
                  <a:pt x="4731841" y="4352933"/>
                  <a:pt x="4470480" y="4347116"/>
                  <a:pt x="4341141" y="4334974"/>
                </a:cubicBezTo>
                <a:cubicBezTo>
                  <a:pt x="4211802" y="4322832"/>
                  <a:pt x="4017513" y="4363329"/>
                  <a:pt x="3701101" y="4334974"/>
                </a:cubicBezTo>
                <a:cubicBezTo>
                  <a:pt x="3384689" y="4306619"/>
                  <a:pt x="3209253" y="4348150"/>
                  <a:pt x="3061061" y="4334974"/>
                </a:cubicBezTo>
                <a:cubicBezTo>
                  <a:pt x="2912869" y="4321798"/>
                  <a:pt x="2688066" y="4313250"/>
                  <a:pt x="2476677" y="4334974"/>
                </a:cubicBezTo>
                <a:cubicBezTo>
                  <a:pt x="2265288" y="4356698"/>
                  <a:pt x="2159827" y="4335718"/>
                  <a:pt x="1892292" y="4334974"/>
                </a:cubicBezTo>
                <a:cubicBezTo>
                  <a:pt x="1624758" y="4334230"/>
                  <a:pt x="1563730" y="4307754"/>
                  <a:pt x="1307908" y="4334974"/>
                </a:cubicBezTo>
                <a:cubicBezTo>
                  <a:pt x="1052086" y="4362194"/>
                  <a:pt x="397746" y="4287476"/>
                  <a:pt x="0" y="4334974"/>
                </a:cubicBezTo>
                <a:cubicBezTo>
                  <a:pt x="-11160" y="4078965"/>
                  <a:pt x="8112" y="3924231"/>
                  <a:pt x="0" y="3802391"/>
                </a:cubicBezTo>
                <a:cubicBezTo>
                  <a:pt x="-8112" y="3680551"/>
                  <a:pt x="11335" y="3360013"/>
                  <a:pt x="0" y="3183109"/>
                </a:cubicBezTo>
                <a:cubicBezTo>
                  <a:pt x="-11335" y="3006205"/>
                  <a:pt x="526" y="2773148"/>
                  <a:pt x="0" y="2607177"/>
                </a:cubicBezTo>
                <a:cubicBezTo>
                  <a:pt x="-526" y="2441206"/>
                  <a:pt x="-24352" y="2254763"/>
                  <a:pt x="0" y="1944545"/>
                </a:cubicBezTo>
                <a:cubicBezTo>
                  <a:pt x="24352" y="1634327"/>
                  <a:pt x="-22741" y="1528941"/>
                  <a:pt x="0" y="1238564"/>
                </a:cubicBezTo>
                <a:cubicBezTo>
                  <a:pt x="22741" y="948187"/>
                  <a:pt x="-21715" y="746541"/>
                  <a:pt x="0" y="532583"/>
                </a:cubicBezTo>
                <a:cubicBezTo>
                  <a:pt x="21715" y="318625"/>
                  <a:pt x="-19187" y="201763"/>
                  <a:pt x="0" y="0"/>
                </a:cubicBezTo>
                <a:close/>
              </a:path>
              <a:path w="5565566" h="4334974" stroke="0" extrusionOk="0">
                <a:moveTo>
                  <a:pt x="0" y="0"/>
                </a:moveTo>
                <a:cubicBezTo>
                  <a:pt x="278659" y="-10326"/>
                  <a:pt x="449071" y="10440"/>
                  <a:pt x="640040" y="0"/>
                </a:cubicBezTo>
                <a:cubicBezTo>
                  <a:pt x="831009" y="-10440"/>
                  <a:pt x="1157904" y="-33060"/>
                  <a:pt x="1391392" y="0"/>
                </a:cubicBezTo>
                <a:cubicBezTo>
                  <a:pt x="1624880" y="33060"/>
                  <a:pt x="1824715" y="-4185"/>
                  <a:pt x="2031432" y="0"/>
                </a:cubicBezTo>
                <a:cubicBezTo>
                  <a:pt x="2238149" y="4185"/>
                  <a:pt x="2298780" y="-26419"/>
                  <a:pt x="2560160" y="0"/>
                </a:cubicBezTo>
                <a:cubicBezTo>
                  <a:pt x="2821540" y="26419"/>
                  <a:pt x="2910560" y="-30049"/>
                  <a:pt x="3255856" y="0"/>
                </a:cubicBezTo>
                <a:cubicBezTo>
                  <a:pt x="3601152" y="30049"/>
                  <a:pt x="3635519" y="-18649"/>
                  <a:pt x="3951552" y="0"/>
                </a:cubicBezTo>
                <a:cubicBezTo>
                  <a:pt x="4267585" y="18649"/>
                  <a:pt x="4324889" y="20174"/>
                  <a:pt x="4480281" y="0"/>
                </a:cubicBezTo>
                <a:cubicBezTo>
                  <a:pt x="4635673" y="-20174"/>
                  <a:pt x="5186856" y="17209"/>
                  <a:pt x="5565566" y="0"/>
                </a:cubicBezTo>
                <a:cubicBezTo>
                  <a:pt x="5553201" y="142459"/>
                  <a:pt x="5551283" y="355109"/>
                  <a:pt x="5565566" y="489233"/>
                </a:cubicBezTo>
                <a:cubicBezTo>
                  <a:pt x="5579849" y="623357"/>
                  <a:pt x="5589484" y="898038"/>
                  <a:pt x="5565566" y="1108515"/>
                </a:cubicBezTo>
                <a:cubicBezTo>
                  <a:pt x="5541648" y="1318992"/>
                  <a:pt x="5574391" y="1407985"/>
                  <a:pt x="5565566" y="1641097"/>
                </a:cubicBezTo>
                <a:cubicBezTo>
                  <a:pt x="5556741" y="1874209"/>
                  <a:pt x="5584970" y="2097997"/>
                  <a:pt x="5565566" y="2347079"/>
                </a:cubicBezTo>
                <a:cubicBezTo>
                  <a:pt x="5546162" y="2596161"/>
                  <a:pt x="5560278" y="2678640"/>
                  <a:pt x="5565566" y="2966361"/>
                </a:cubicBezTo>
                <a:cubicBezTo>
                  <a:pt x="5570854" y="3254082"/>
                  <a:pt x="5547233" y="3407771"/>
                  <a:pt x="5565566" y="3585643"/>
                </a:cubicBezTo>
                <a:cubicBezTo>
                  <a:pt x="5583899" y="3763515"/>
                  <a:pt x="5574617" y="4030023"/>
                  <a:pt x="5565566" y="4334974"/>
                </a:cubicBezTo>
                <a:cubicBezTo>
                  <a:pt x="5423238" y="4349698"/>
                  <a:pt x="5157554" y="4324500"/>
                  <a:pt x="4925526" y="4334974"/>
                </a:cubicBezTo>
                <a:cubicBezTo>
                  <a:pt x="4693498" y="4345448"/>
                  <a:pt x="4577743" y="4339142"/>
                  <a:pt x="4396797" y="4334974"/>
                </a:cubicBezTo>
                <a:cubicBezTo>
                  <a:pt x="4215851" y="4330806"/>
                  <a:pt x="3932978" y="4360153"/>
                  <a:pt x="3756757" y="4334974"/>
                </a:cubicBezTo>
                <a:cubicBezTo>
                  <a:pt x="3580536" y="4309795"/>
                  <a:pt x="3394712" y="4367275"/>
                  <a:pt x="3061061" y="4334974"/>
                </a:cubicBezTo>
                <a:cubicBezTo>
                  <a:pt x="2727410" y="4302673"/>
                  <a:pt x="2427037" y="4330870"/>
                  <a:pt x="2254054" y="4334974"/>
                </a:cubicBezTo>
                <a:cubicBezTo>
                  <a:pt x="2081071" y="4339078"/>
                  <a:pt x="1792114" y="4306643"/>
                  <a:pt x="1558358" y="4334974"/>
                </a:cubicBezTo>
                <a:cubicBezTo>
                  <a:pt x="1324602" y="4363305"/>
                  <a:pt x="1097942" y="4336707"/>
                  <a:pt x="973974" y="4334974"/>
                </a:cubicBezTo>
                <a:cubicBezTo>
                  <a:pt x="850006" y="4333241"/>
                  <a:pt x="301051" y="4354656"/>
                  <a:pt x="0" y="4334974"/>
                </a:cubicBezTo>
                <a:cubicBezTo>
                  <a:pt x="-13481" y="4084134"/>
                  <a:pt x="22790" y="3941532"/>
                  <a:pt x="0" y="3628993"/>
                </a:cubicBezTo>
                <a:cubicBezTo>
                  <a:pt x="-22790" y="3316454"/>
                  <a:pt x="30491" y="3285999"/>
                  <a:pt x="0" y="2966361"/>
                </a:cubicBezTo>
                <a:cubicBezTo>
                  <a:pt x="-30491" y="2646723"/>
                  <a:pt x="-19772" y="2649720"/>
                  <a:pt x="0" y="2390429"/>
                </a:cubicBezTo>
                <a:cubicBezTo>
                  <a:pt x="19772" y="2131138"/>
                  <a:pt x="3955" y="1975764"/>
                  <a:pt x="0" y="1814496"/>
                </a:cubicBezTo>
                <a:cubicBezTo>
                  <a:pt x="-3955" y="1653228"/>
                  <a:pt x="-4290" y="1533988"/>
                  <a:pt x="0" y="1325263"/>
                </a:cubicBezTo>
                <a:cubicBezTo>
                  <a:pt x="4290" y="1116538"/>
                  <a:pt x="-29888" y="841997"/>
                  <a:pt x="0" y="705981"/>
                </a:cubicBezTo>
                <a:cubicBezTo>
                  <a:pt x="29888" y="569965"/>
                  <a:pt x="-33392" y="28403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2FB6BC"/>
            </a:solidFill>
            <a:extLst>
              <a:ext uri="{C807C97D-BFC1-408E-A445-0C87EB9F89A2}">
                <ask:lineSketchStyleProps xmlns:ask="http://schemas.microsoft.com/office/drawing/2018/sketchyshapes" sd="39740267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3EA7070-AD37-0E3F-6954-D28E79386658}"/>
              </a:ext>
            </a:extLst>
          </p:cNvPr>
          <p:cNvSpPr/>
          <p:nvPr/>
        </p:nvSpPr>
        <p:spPr>
          <a:xfrm>
            <a:off x="493817" y="1690688"/>
            <a:ext cx="5144984" cy="4334974"/>
          </a:xfrm>
          <a:custGeom>
            <a:avLst/>
            <a:gdLst>
              <a:gd name="connsiteX0" fmla="*/ 0 w 5144984"/>
              <a:gd name="connsiteY0" fmla="*/ 0 h 4334974"/>
              <a:gd name="connsiteX1" fmla="*/ 488773 w 5144984"/>
              <a:gd name="connsiteY1" fmla="*/ 0 h 4334974"/>
              <a:gd name="connsiteX2" fmla="*/ 1183346 w 5144984"/>
              <a:gd name="connsiteY2" fmla="*/ 0 h 4334974"/>
              <a:gd name="connsiteX3" fmla="*/ 1775019 w 5144984"/>
              <a:gd name="connsiteY3" fmla="*/ 0 h 4334974"/>
              <a:gd name="connsiteX4" fmla="*/ 2418142 w 5144984"/>
              <a:gd name="connsiteY4" fmla="*/ 0 h 4334974"/>
              <a:gd name="connsiteX5" fmla="*/ 3164165 w 5144984"/>
              <a:gd name="connsiteY5" fmla="*/ 0 h 4334974"/>
              <a:gd name="connsiteX6" fmla="*/ 3704388 w 5144984"/>
              <a:gd name="connsiteY6" fmla="*/ 0 h 4334974"/>
              <a:gd name="connsiteX7" fmla="*/ 4398961 w 5144984"/>
              <a:gd name="connsiteY7" fmla="*/ 0 h 4334974"/>
              <a:gd name="connsiteX8" fmla="*/ 5144984 w 5144984"/>
              <a:gd name="connsiteY8" fmla="*/ 0 h 4334974"/>
              <a:gd name="connsiteX9" fmla="*/ 5144984 w 5144984"/>
              <a:gd name="connsiteY9" fmla="*/ 619282 h 4334974"/>
              <a:gd name="connsiteX10" fmla="*/ 5144984 w 5144984"/>
              <a:gd name="connsiteY10" fmla="*/ 1238564 h 4334974"/>
              <a:gd name="connsiteX11" fmla="*/ 5144984 w 5144984"/>
              <a:gd name="connsiteY11" fmla="*/ 1771147 h 4334974"/>
              <a:gd name="connsiteX12" fmla="*/ 5144984 w 5144984"/>
              <a:gd name="connsiteY12" fmla="*/ 2477128 h 4334974"/>
              <a:gd name="connsiteX13" fmla="*/ 5144984 w 5144984"/>
              <a:gd name="connsiteY13" fmla="*/ 3096410 h 4334974"/>
              <a:gd name="connsiteX14" fmla="*/ 5144984 w 5144984"/>
              <a:gd name="connsiteY14" fmla="*/ 3802391 h 4334974"/>
              <a:gd name="connsiteX15" fmla="*/ 5144984 w 5144984"/>
              <a:gd name="connsiteY15" fmla="*/ 4334974 h 4334974"/>
              <a:gd name="connsiteX16" fmla="*/ 4553311 w 5144984"/>
              <a:gd name="connsiteY16" fmla="*/ 4334974 h 4334974"/>
              <a:gd name="connsiteX17" fmla="*/ 3961638 w 5144984"/>
              <a:gd name="connsiteY17" fmla="*/ 4334974 h 4334974"/>
              <a:gd name="connsiteX18" fmla="*/ 3267065 w 5144984"/>
              <a:gd name="connsiteY18" fmla="*/ 4334974 h 4334974"/>
              <a:gd name="connsiteX19" fmla="*/ 2623942 w 5144984"/>
              <a:gd name="connsiteY19" fmla="*/ 4334974 h 4334974"/>
              <a:gd name="connsiteX20" fmla="*/ 1877919 w 5144984"/>
              <a:gd name="connsiteY20" fmla="*/ 4334974 h 4334974"/>
              <a:gd name="connsiteX21" fmla="*/ 1131896 w 5144984"/>
              <a:gd name="connsiteY21" fmla="*/ 4334974 h 4334974"/>
              <a:gd name="connsiteX22" fmla="*/ 0 w 5144984"/>
              <a:gd name="connsiteY22" fmla="*/ 4334974 h 4334974"/>
              <a:gd name="connsiteX23" fmla="*/ 0 w 5144984"/>
              <a:gd name="connsiteY23" fmla="*/ 3672342 h 4334974"/>
              <a:gd name="connsiteX24" fmla="*/ 0 w 5144984"/>
              <a:gd name="connsiteY24" fmla="*/ 3009711 h 4334974"/>
              <a:gd name="connsiteX25" fmla="*/ 0 w 5144984"/>
              <a:gd name="connsiteY25" fmla="*/ 2390429 h 4334974"/>
              <a:gd name="connsiteX26" fmla="*/ 0 w 5144984"/>
              <a:gd name="connsiteY26" fmla="*/ 1771147 h 4334974"/>
              <a:gd name="connsiteX27" fmla="*/ 0 w 5144984"/>
              <a:gd name="connsiteY27" fmla="*/ 1151865 h 4334974"/>
              <a:gd name="connsiteX28" fmla="*/ 0 w 5144984"/>
              <a:gd name="connsiteY28" fmla="*/ 662632 h 4334974"/>
              <a:gd name="connsiteX29" fmla="*/ 0 w 5144984"/>
              <a:gd name="connsiteY29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44984" h="4334974" fill="none" extrusionOk="0">
                <a:moveTo>
                  <a:pt x="0" y="0"/>
                </a:moveTo>
                <a:cubicBezTo>
                  <a:pt x="149355" y="2919"/>
                  <a:pt x="275255" y="844"/>
                  <a:pt x="488773" y="0"/>
                </a:cubicBezTo>
                <a:cubicBezTo>
                  <a:pt x="702291" y="-844"/>
                  <a:pt x="837393" y="33738"/>
                  <a:pt x="1183346" y="0"/>
                </a:cubicBezTo>
                <a:cubicBezTo>
                  <a:pt x="1529299" y="-33738"/>
                  <a:pt x="1573214" y="16137"/>
                  <a:pt x="1775019" y="0"/>
                </a:cubicBezTo>
                <a:cubicBezTo>
                  <a:pt x="1976824" y="-16137"/>
                  <a:pt x="2178580" y="-17692"/>
                  <a:pt x="2418142" y="0"/>
                </a:cubicBezTo>
                <a:cubicBezTo>
                  <a:pt x="2657704" y="17692"/>
                  <a:pt x="2918134" y="30289"/>
                  <a:pt x="3164165" y="0"/>
                </a:cubicBezTo>
                <a:cubicBezTo>
                  <a:pt x="3410196" y="-30289"/>
                  <a:pt x="3466744" y="6814"/>
                  <a:pt x="3704388" y="0"/>
                </a:cubicBezTo>
                <a:cubicBezTo>
                  <a:pt x="3942032" y="-6814"/>
                  <a:pt x="4099356" y="-17627"/>
                  <a:pt x="4398961" y="0"/>
                </a:cubicBezTo>
                <a:cubicBezTo>
                  <a:pt x="4698566" y="17627"/>
                  <a:pt x="4890946" y="30781"/>
                  <a:pt x="5144984" y="0"/>
                </a:cubicBezTo>
                <a:cubicBezTo>
                  <a:pt x="5164199" y="203903"/>
                  <a:pt x="5164236" y="481866"/>
                  <a:pt x="5144984" y="619282"/>
                </a:cubicBezTo>
                <a:cubicBezTo>
                  <a:pt x="5125732" y="756698"/>
                  <a:pt x="5159244" y="982908"/>
                  <a:pt x="5144984" y="1238564"/>
                </a:cubicBezTo>
                <a:cubicBezTo>
                  <a:pt x="5130724" y="1494220"/>
                  <a:pt x="5135757" y="1529968"/>
                  <a:pt x="5144984" y="1771147"/>
                </a:cubicBezTo>
                <a:cubicBezTo>
                  <a:pt x="5154211" y="2012326"/>
                  <a:pt x="5157681" y="2293450"/>
                  <a:pt x="5144984" y="2477128"/>
                </a:cubicBezTo>
                <a:cubicBezTo>
                  <a:pt x="5132287" y="2660806"/>
                  <a:pt x="5133287" y="2787510"/>
                  <a:pt x="5144984" y="3096410"/>
                </a:cubicBezTo>
                <a:cubicBezTo>
                  <a:pt x="5156681" y="3405310"/>
                  <a:pt x="5120656" y="3538676"/>
                  <a:pt x="5144984" y="3802391"/>
                </a:cubicBezTo>
                <a:cubicBezTo>
                  <a:pt x="5169312" y="4066106"/>
                  <a:pt x="5134170" y="4165203"/>
                  <a:pt x="5144984" y="4334974"/>
                </a:cubicBezTo>
                <a:cubicBezTo>
                  <a:pt x="4884318" y="4351384"/>
                  <a:pt x="4845698" y="4362848"/>
                  <a:pt x="4553311" y="4334974"/>
                </a:cubicBezTo>
                <a:cubicBezTo>
                  <a:pt x="4260924" y="4307100"/>
                  <a:pt x="4245131" y="4351794"/>
                  <a:pt x="3961638" y="4334974"/>
                </a:cubicBezTo>
                <a:cubicBezTo>
                  <a:pt x="3678145" y="4318154"/>
                  <a:pt x="3526809" y="4344461"/>
                  <a:pt x="3267065" y="4334974"/>
                </a:cubicBezTo>
                <a:cubicBezTo>
                  <a:pt x="3007321" y="4325487"/>
                  <a:pt x="2785265" y="4306712"/>
                  <a:pt x="2623942" y="4334974"/>
                </a:cubicBezTo>
                <a:cubicBezTo>
                  <a:pt x="2462619" y="4363236"/>
                  <a:pt x="2222416" y="4365007"/>
                  <a:pt x="1877919" y="4334974"/>
                </a:cubicBezTo>
                <a:cubicBezTo>
                  <a:pt x="1533422" y="4304941"/>
                  <a:pt x="1449112" y="4311334"/>
                  <a:pt x="1131896" y="4334974"/>
                </a:cubicBezTo>
                <a:cubicBezTo>
                  <a:pt x="814680" y="4358614"/>
                  <a:pt x="535497" y="4383813"/>
                  <a:pt x="0" y="4334974"/>
                </a:cubicBezTo>
                <a:cubicBezTo>
                  <a:pt x="-23077" y="4051167"/>
                  <a:pt x="25957" y="3928648"/>
                  <a:pt x="0" y="3672342"/>
                </a:cubicBezTo>
                <a:cubicBezTo>
                  <a:pt x="-25957" y="3416036"/>
                  <a:pt x="7028" y="3198312"/>
                  <a:pt x="0" y="3009711"/>
                </a:cubicBezTo>
                <a:cubicBezTo>
                  <a:pt x="-7028" y="2821110"/>
                  <a:pt x="-24955" y="2522846"/>
                  <a:pt x="0" y="2390429"/>
                </a:cubicBezTo>
                <a:cubicBezTo>
                  <a:pt x="24955" y="2258012"/>
                  <a:pt x="208" y="1974977"/>
                  <a:pt x="0" y="1771147"/>
                </a:cubicBezTo>
                <a:cubicBezTo>
                  <a:pt x="-208" y="1567317"/>
                  <a:pt x="12314" y="1416714"/>
                  <a:pt x="0" y="1151865"/>
                </a:cubicBezTo>
                <a:cubicBezTo>
                  <a:pt x="-12314" y="887016"/>
                  <a:pt x="5417" y="826593"/>
                  <a:pt x="0" y="662632"/>
                </a:cubicBezTo>
                <a:cubicBezTo>
                  <a:pt x="-5417" y="498671"/>
                  <a:pt x="29469" y="235297"/>
                  <a:pt x="0" y="0"/>
                </a:cubicBezTo>
                <a:close/>
              </a:path>
              <a:path w="5144984" h="4334974" stroke="0" extrusionOk="0">
                <a:moveTo>
                  <a:pt x="0" y="0"/>
                </a:moveTo>
                <a:cubicBezTo>
                  <a:pt x="199096" y="12107"/>
                  <a:pt x="347909" y="-3790"/>
                  <a:pt x="591673" y="0"/>
                </a:cubicBezTo>
                <a:cubicBezTo>
                  <a:pt x="835437" y="3790"/>
                  <a:pt x="843480" y="-14084"/>
                  <a:pt x="1080447" y="0"/>
                </a:cubicBezTo>
                <a:cubicBezTo>
                  <a:pt x="1317414" y="14084"/>
                  <a:pt x="1548682" y="805"/>
                  <a:pt x="1826469" y="0"/>
                </a:cubicBezTo>
                <a:cubicBezTo>
                  <a:pt x="2104256" y="-805"/>
                  <a:pt x="2161851" y="10115"/>
                  <a:pt x="2418142" y="0"/>
                </a:cubicBezTo>
                <a:cubicBezTo>
                  <a:pt x="2674433" y="-10115"/>
                  <a:pt x="2738086" y="20396"/>
                  <a:pt x="3009816" y="0"/>
                </a:cubicBezTo>
                <a:cubicBezTo>
                  <a:pt x="3281546" y="-20396"/>
                  <a:pt x="3437088" y="-21642"/>
                  <a:pt x="3755838" y="0"/>
                </a:cubicBezTo>
                <a:cubicBezTo>
                  <a:pt x="4074588" y="21642"/>
                  <a:pt x="4027542" y="-23410"/>
                  <a:pt x="4296062" y="0"/>
                </a:cubicBezTo>
                <a:cubicBezTo>
                  <a:pt x="4564582" y="23410"/>
                  <a:pt x="4789082" y="-31891"/>
                  <a:pt x="5144984" y="0"/>
                </a:cubicBezTo>
                <a:cubicBezTo>
                  <a:pt x="5177112" y="226133"/>
                  <a:pt x="5168122" y="527239"/>
                  <a:pt x="5144984" y="705981"/>
                </a:cubicBezTo>
                <a:cubicBezTo>
                  <a:pt x="5121846" y="884723"/>
                  <a:pt x="5132069" y="1074850"/>
                  <a:pt x="5144984" y="1238564"/>
                </a:cubicBezTo>
                <a:cubicBezTo>
                  <a:pt x="5157899" y="1402278"/>
                  <a:pt x="5137397" y="1658792"/>
                  <a:pt x="5144984" y="1857846"/>
                </a:cubicBezTo>
                <a:cubicBezTo>
                  <a:pt x="5152571" y="2056900"/>
                  <a:pt x="5164900" y="2328474"/>
                  <a:pt x="5144984" y="2520478"/>
                </a:cubicBezTo>
                <a:cubicBezTo>
                  <a:pt x="5125068" y="2712482"/>
                  <a:pt x="5163593" y="2844020"/>
                  <a:pt x="5144984" y="3009711"/>
                </a:cubicBezTo>
                <a:cubicBezTo>
                  <a:pt x="5126375" y="3175402"/>
                  <a:pt x="5155119" y="3385151"/>
                  <a:pt x="5144984" y="3628993"/>
                </a:cubicBezTo>
                <a:cubicBezTo>
                  <a:pt x="5134849" y="3872835"/>
                  <a:pt x="5159906" y="4082368"/>
                  <a:pt x="5144984" y="4334974"/>
                </a:cubicBezTo>
                <a:cubicBezTo>
                  <a:pt x="4960117" y="4336089"/>
                  <a:pt x="4809756" y="4322464"/>
                  <a:pt x="4501861" y="4334974"/>
                </a:cubicBezTo>
                <a:cubicBezTo>
                  <a:pt x="4193966" y="4347484"/>
                  <a:pt x="4039039" y="4363604"/>
                  <a:pt x="3755838" y="4334974"/>
                </a:cubicBezTo>
                <a:cubicBezTo>
                  <a:pt x="3472637" y="4306344"/>
                  <a:pt x="3300752" y="4352853"/>
                  <a:pt x="3112715" y="4334974"/>
                </a:cubicBezTo>
                <a:cubicBezTo>
                  <a:pt x="2924678" y="4317095"/>
                  <a:pt x="2750495" y="4321421"/>
                  <a:pt x="2623942" y="4334974"/>
                </a:cubicBezTo>
                <a:cubicBezTo>
                  <a:pt x="2497389" y="4348527"/>
                  <a:pt x="2300431" y="4343613"/>
                  <a:pt x="2083719" y="4334974"/>
                </a:cubicBezTo>
                <a:cubicBezTo>
                  <a:pt x="1867007" y="4326335"/>
                  <a:pt x="1607788" y="4353231"/>
                  <a:pt x="1337696" y="4334974"/>
                </a:cubicBezTo>
                <a:cubicBezTo>
                  <a:pt x="1067604" y="4316717"/>
                  <a:pt x="1014438" y="4345949"/>
                  <a:pt x="694573" y="4334974"/>
                </a:cubicBezTo>
                <a:cubicBezTo>
                  <a:pt x="374708" y="4323999"/>
                  <a:pt x="189702" y="4317335"/>
                  <a:pt x="0" y="4334974"/>
                </a:cubicBezTo>
                <a:cubicBezTo>
                  <a:pt x="-27341" y="4073610"/>
                  <a:pt x="7728" y="3995708"/>
                  <a:pt x="0" y="3715692"/>
                </a:cubicBezTo>
                <a:cubicBezTo>
                  <a:pt x="-7728" y="3435676"/>
                  <a:pt x="-13405" y="3415164"/>
                  <a:pt x="0" y="3226459"/>
                </a:cubicBezTo>
                <a:cubicBezTo>
                  <a:pt x="13405" y="3037754"/>
                  <a:pt x="-1124" y="2895098"/>
                  <a:pt x="0" y="2737226"/>
                </a:cubicBezTo>
                <a:cubicBezTo>
                  <a:pt x="1124" y="2579354"/>
                  <a:pt x="-26124" y="2395374"/>
                  <a:pt x="0" y="2074595"/>
                </a:cubicBezTo>
                <a:cubicBezTo>
                  <a:pt x="26124" y="1753816"/>
                  <a:pt x="-15387" y="1750213"/>
                  <a:pt x="0" y="1542012"/>
                </a:cubicBezTo>
                <a:cubicBezTo>
                  <a:pt x="15387" y="1333811"/>
                  <a:pt x="9179" y="1039416"/>
                  <a:pt x="0" y="836031"/>
                </a:cubicBezTo>
                <a:cubicBezTo>
                  <a:pt x="-9179" y="632646"/>
                  <a:pt x="2003" y="2567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51F5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318A5F3-3151-95DB-B4F4-ED54994F41AF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Советы Ане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0A647D-4EED-3D51-BDBD-2AE52E60624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482081" y="2732088"/>
            <a:ext cx="4999037" cy="2919412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>
                <a:latin typeface="+mn-lt"/>
              </a:rPr>
              <a:t>Рассказать родителям 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о желании устроиться 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на стажировку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>
                <a:latin typeface="+mn-lt"/>
              </a:rPr>
              <a:t>Рассматривать объявления 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о найме (о покупке товаров 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и др.) только в проверенных источниках: сайтах самих компаний или надежных агрегаторов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AB1E15-67D1-76B3-CBA8-462CFDFAE8E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8884" y="2644775"/>
            <a:ext cx="4514850" cy="22955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>
                <a:latin typeface="+mn-lt"/>
              </a:rPr>
              <a:t>Соглашаться на сомнительные предложения, гарантирующие высокую доходность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>
                <a:latin typeface="+mn-lt"/>
              </a:rPr>
              <a:t>Использовать в процессе «работы» свои банковские карты и счета</a:t>
            </a:r>
          </a:p>
        </p:txBody>
      </p:sp>
      <p:pic>
        <p:nvPicPr>
          <p:cNvPr id="18" name="Google Shape;23;p21">
            <a:extLst>
              <a:ext uri="{FF2B5EF4-FFF2-40B4-BE49-F238E27FC236}">
                <a16:creationId xmlns:a16="http://schemas.microsoft.com/office/drawing/2014/main" id="{1B36654F-416A-4A58-D45C-58F061C7F3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Текст 2">
            <a:extLst>
              <a:ext uri="{FF2B5EF4-FFF2-40B4-BE49-F238E27FC236}">
                <a16:creationId xmlns:a16="http://schemas.microsoft.com/office/drawing/2014/main" id="{14BA7B38-F6D9-35B0-9896-4999D63D815C}"/>
              </a:ext>
            </a:extLst>
          </p:cNvPr>
          <p:cNvSpPr txBox="1">
            <a:spLocks/>
          </p:cNvSpPr>
          <p:nvPr/>
        </p:nvSpPr>
        <p:spPr>
          <a:xfrm>
            <a:off x="6482081" y="2081403"/>
            <a:ext cx="2806716" cy="4990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solidFill>
                  <a:srgbClr val="2FB6B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ПРАВИЛЬНО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BAF2BD49-4177-54D3-07D8-7E418FE059A8}"/>
              </a:ext>
            </a:extLst>
          </p:cNvPr>
          <p:cNvSpPr txBox="1">
            <a:spLocks/>
          </p:cNvSpPr>
          <p:nvPr/>
        </p:nvSpPr>
        <p:spPr>
          <a:xfrm>
            <a:off x="793120" y="2081403"/>
            <a:ext cx="3028603" cy="4990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solidFill>
                  <a:srgbClr val="E51F5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НЕБЕЗОПАСНО</a:t>
            </a:r>
          </a:p>
        </p:txBody>
      </p:sp>
      <p:sp>
        <p:nvSpPr>
          <p:cNvPr id="23" name="Google Shape;26;p21">
            <a:extLst>
              <a:ext uri="{FF2B5EF4-FFF2-40B4-BE49-F238E27FC236}">
                <a16:creationId xmlns:a16="http://schemas.microsoft.com/office/drawing/2014/main" id="{B50415A7-F91D-9151-9157-0E09A69D51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10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7486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653269-8073-0A2D-99FA-8AE146E35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095" y="982638"/>
            <a:ext cx="5088369" cy="5088369"/>
          </a:xfrm>
          <a:prstGeom prst="rect">
            <a:avLst/>
          </a:prstGeom>
        </p:spPr>
      </p:pic>
      <p:sp>
        <p:nvSpPr>
          <p:cNvPr id="222" name="Google Shape;222;p14"/>
          <p:cNvSpPr txBox="1">
            <a:spLocks noGrp="1"/>
          </p:cNvSpPr>
          <p:nvPr>
            <p:ph type="body" idx="4294967295"/>
          </p:nvPr>
        </p:nvSpPr>
        <p:spPr>
          <a:xfrm>
            <a:off x="493817" y="2047273"/>
            <a:ext cx="3873467" cy="249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ru-RU" sz="2600" b="1" i="1" dirty="0">
                <a:solidFill>
                  <a:srgbClr val="E51F59"/>
                </a:solidFill>
              </a:rPr>
              <a:t>Дроп </a:t>
            </a:r>
            <a:r>
              <a:rPr lang="ru-RU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 человек, который обналичивает деньги, украденные мошенниками </a:t>
            </a:r>
            <a:br>
              <a:rPr lang="ru-RU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банковских счетов третьих лиц</a:t>
            </a:r>
            <a:endParaRPr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3" name="Google Shape;22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5332" y="593259"/>
            <a:ext cx="2420583" cy="56714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2F43-9BFB-9877-AEDC-A23775B29900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2820883" cy="68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Дропы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Google Shape;222;p14">
            <a:extLst>
              <a:ext uri="{FF2B5EF4-FFF2-40B4-BE49-F238E27FC236}">
                <a16:creationId xmlns:a16="http://schemas.microsoft.com/office/drawing/2014/main" id="{AF83704A-C5CD-3D1C-5891-26B06751D0E7}"/>
              </a:ext>
            </a:extLst>
          </p:cNvPr>
          <p:cNvSpPr txBox="1">
            <a:spLocks/>
          </p:cNvSpPr>
          <p:nvPr/>
        </p:nvSpPr>
        <p:spPr>
          <a:xfrm>
            <a:off x="7765034" y="2007441"/>
            <a:ext cx="3235244" cy="280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ru-RU" sz="2200" b="1" dirty="0">
                <a:solidFill>
                  <a:schemeClr val="bg1"/>
                </a:solidFill>
              </a:rPr>
              <a:t>ЧЕМ ЭТО МОЖЕТ ГРОЗИТЬ</a:t>
            </a:r>
            <a:endParaRPr lang="ru-RU" sz="2200" dirty="0">
              <a:solidFill>
                <a:schemeClr val="bg1"/>
              </a:solidFill>
            </a:endParaRPr>
          </a:p>
          <a:p>
            <a:pPr marL="285750" lvl="1" indent="-285750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Штраф</a:t>
            </a:r>
          </a:p>
          <a:p>
            <a:pPr marL="285750" lvl="1" indent="-285750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Принудительные работы</a:t>
            </a:r>
          </a:p>
          <a:p>
            <a:pPr marL="285750" lvl="1" indent="-285750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Испорченная кредитная история</a:t>
            </a:r>
          </a:p>
          <a:p>
            <a:pPr marL="285750" lvl="1" indent="-285750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Лишение свободы</a:t>
            </a:r>
          </a:p>
        </p:txBody>
      </p:sp>
      <p:sp>
        <p:nvSpPr>
          <p:cNvPr id="8" name="Google Shape;26;p21">
            <a:extLst>
              <a:ext uri="{FF2B5EF4-FFF2-40B4-BE49-F238E27FC236}">
                <a16:creationId xmlns:a16="http://schemas.microsoft.com/office/drawing/2014/main" id="{2EC4558C-F688-C1EB-61D6-633B181F6D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11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"/>
          <p:cNvSpPr txBox="1">
            <a:spLocks noGrp="1"/>
          </p:cNvSpPr>
          <p:nvPr>
            <p:ph type="body" idx="4294967295"/>
          </p:nvPr>
        </p:nvSpPr>
        <p:spPr>
          <a:xfrm>
            <a:off x="493817" y="2713946"/>
            <a:ext cx="2107715" cy="1768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</a:pPr>
            <a:r>
              <a:rPr lang="ru-RU" sz="1800" b="1" dirty="0">
                <a:solidFill>
                  <a:srgbClr val="E51F59"/>
                </a:solidFill>
              </a:rPr>
              <a:t>ПОД ВИДОМ РАБОТОДАТЕЛЯ</a:t>
            </a:r>
            <a:endParaRPr lang="ru-RU" sz="1800" dirty="0">
              <a:solidFill>
                <a:srgbClr val="E51F59"/>
              </a:solidFill>
            </a:endParaRPr>
          </a:p>
          <a:p>
            <a:pPr lvl="1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1800" dirty="0"/>
              <a:t>работа, связанная с переводом </a:t>
            </a:r>
            <a:br>
              <a:rPr lang="en-US" sz="1800" dirty="0"/>
            </a:br>
            <a:r>
              <a:rPr lang="ru-RU" sz="1800" dirty="0"/>
              <a:t>и обналичиванием денег</a:t>
            </a:r>
            <a:endParaRPr sz="18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2D79B-672B-1BE8-3039-25E91AED753C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7443683" cy="68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Способы вовлечения</a:t>
            </a:r>
          </a:p>
        </p:txBody>
      </p:sp>
      <p:sp>
        <p:nvSpPr>
          <p:cNvPr id="3" name="Google Shape;26;p21">
            <a:extLst>
              <a:ext uri="{FF2B5EF4-FFF2-40B4-BE49-F238E27FC236}">
                <a16:creationId xmlns:a16="http://schemas.microsoft.com/office/drawing/2014/main" id="{66BE2E7B-4683-90EA-7638-5B44E9951F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12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sp>
        <p:nvSpPr>
          <p:cNvPr id="5" name="Google Shape;280;p21">
            <a:extLst>
              <a:ext uri="{FF2B5EF4-FFF2-40B4-BE49-F238E27FC236}">
                <a16:creationId xmlns:a16="http://schemas.microsoft.com/office/drawing/2014/main" id="{C665E01E-66D6-F589-E092-CC225D5A1E08}"/>
              </a:ext>
            </a:extLst>
          </p:cNvPr>
          <p:cNvSpPr txBox="1">
            <a:spLocks/>
          </p:cNvSpPr>
          <p:nvPr/>
        </p:nvSpPr>
        <p:spPr>
          <a:xfrm>
            <a:off x="6101606" y="2710463"/>
            <a:ext cx="2519838" cy="223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2"/>
              </a:buClr>
              <a:buSzPts val="2000"/>
            </a:pPr>
            <a:r>
              <a:rPr lang="ru-RU" sz="1800" b="1" dirty="0">
                <a:solidFill>
                  <a:srgbClr val="E51F59"/>
                </a:solidFill>
              </a:rPr>
              <a:t>ПОД ВИДОМ СОТРУДНИКОВ БАНКА</a:t>
            </a:r>
            <a:endParaRPr lang="ru-RU" sz="1800" dirty="0">
              <a:solidFill>
                <a:srgbClr val="E51F59"/>
              </a:solidFill>
            </a:endParaRPr>
          </a:p>
          <a:p>
            <a:pPr lvl="1">
              <a:spcBef>
                <a:spcPts val="500"/>
              </a:spcBef>
              <a:buClr>
                <a:schemeClr val="dk1"/>
              </a:buClr>
              <a:buSzPts val="2000"/>
            </a:pPr>
            <a:r>
              <a:rPr lang="ru-RU" sz="1800" dirty="0"/>
              <a:t>нужно вывести деньги с якобы замороженных счетов банков, попавших под санкции, на «безопасные» счета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E6872A1-3BCC-3D0A-ECC0-210E70FB94F5}"/>
              </a:ext>
            </a:extLst>
          </p:cNvPr>
          <p:cNvSpPr txBox="1">
            <a:spLocks/>
          </p:cNvSpPr>
          <p:nvPr/>
        </p:nvSpPr>
        <p:spPr>
          <a:xfrm>
            <a:off x="493817" y="2031789"/>
            <a:ext cx="523613" cy="68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E51F59"/>
                </a:solidFill>
              </a:rPr>
              <a:t>1</a:t>
            </a:r>
            <a:endParaRPr lang="ru-RU" dirty="0">
              <a:solidFill>
                <a:srgbClr val="E51F59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32A96E9-68B0-A84F-1F7D-54EA204BD428}"/>
              </a:ext>
            </a:extLst>
          </p:cNvPr>
          <p:cNvSpPr txBox="1">
            <a:spLocks/>
          </p:cNvSpPr>
          <p:nvPr/>
        </p:nvSpPr>
        <p:spPr>
          <a:xfrm>
            <a:off x="3045051" y="2031789"/>
            <a:ext cx="523613" cy="68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E51F59"/>
                </a:solidFill>
              </a:rPr>
              <a:t>2</a:t>
            </a:r>
            <a:endParaRPr lang="ru-RU" dirty="0">
              <a:solidFill>
                <a:srgbClr val="E51F59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AA4245B-97DF-070C-033B-D0D34B015F66}"/>
              </a:ext>
            </a:extLst>
          </p:cNvPr>
          <p:cNvSpPr txBox="1">
            <a:spLocks/>
          </p:cNvSpPr>
          <p:nvPr/>
        </p:nvSpPr>
        <p:spPr>
          <a:xfrm>
            <a:off x="6083153" y="2031789"/>
            <a:ext cx="523613" cy="68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E51F59"/>
                </a:solidFill>
              </a:rPr>
              <a:t>3</a:t>
            </a:r>
            <a:endParaRPr lang="ru-RU" dirty="0">
              <a:solidFill>
                <a:srgbClr val="E51F59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3B601F9-103F-D836-0D4B-CA72D2A10825}"/>
              </a:ext>
            </a:extLst>
          </p:cNvPr>
          <p:cNvSpPr txBox="1">
            <a:spLocks/>
          </p:cNvSpPr>
          <p:nvPr/>
        </p:nvSpPr>
        <p:spPr>
          <a:xfrm>
            <a:off x="9178343" y="2031789"/>
            <a:ext cx="523613" cy="68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rgbClr val="E51F59"/>
                </a:solidFill>
              </a:rPr>
              <a:t>4</a:t>
            </a:r>
            <a:endParaRPr lang="ru-RU" dirty="0">
              <a:solidFill>
                <a:srgbClr val="E51F59"/>
              </a:solidFill>
            </a:endParaRPr>
          </a:p>
        </p:txBody>
      </p:sp>
      <p:sp>
        <p:nvSpPr>
          <p:cNvPr id="4" name="Google Shape;280;p21">
            <a:extLst>
              <a:ext uri="{FF2B5EF4-FFF2-40B4-BE49-F238E27FC236}">
                <a16:creationId xmlns:a16="http://schemas.microsoft.com/office/drawing/2014/main" id="{B8697F26-F27A-28D6-2D3B-9C11CD287331}"/>
              </a:ext>
            </a:extLst>
          </p:cNvPr>
          <p:cNvSpPr txBox="1">
            <a:spLocks/>
          </p:cNvSpPr>
          <p:nvPr/>
        </p:nvSpPr>
        <p:spPr>
          <a:xfrm>
            <a:off x="3022337" y="2697584"/>
            <a:ext cx="2519839" cy="285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3"/>
              </a:buClr>
              <a:buSzPts val="2000"/>
            </a:pPr>
            <a:r>
              <a:rPr lang="ru-RU" sz="1800" b="1" dirty="0">
                <a:solidFill>
                  <a:srgbClr val="E51F59"/>
                </a:solidFill>
              </a:rPr>
              <a:t>ПОД ВИДОМ ОРГАНОВ ГОСУДАРСТВЕННОЙ БЕЗОПАСНОСТИ</a:t>
            </a:r>
            <a:endParaRPr lang="ru-RU" sz="1800" dirty="0">
              <a:solidFill>
                <a:srgbClr val="E51F59"/>
              </a:solidFill>
            </a:endParaRPr>
          </a:p>
          <a:p>
            <a:pPr lvl="1">
              <a:spcBef>
                <a:spcPts val="500"/>
              </a:spcBef>
              <a:buClr>
                <a:schemeClr val="dk1"/>
              </a:buClr>
              <a:buSzPts val="2000"/>
            </a:pPr>
            <a:r>
              <a:rPr lang="ru-RU" sz="1800" dirty="0"/>
              <a:t>работа по поиску преступников: для этого якобы требуется побыть наживкой для преступников и снять эти деньги в банкомате</a:t>
            </a:r>
          </a:p>
        </p:txBody>
      </p:sp>
      <p:sp>
        <p:nvSpPr>
          <p:cNvPr id="10" name="Google Shape;280;p21">
            <a:extLst>
              <a:ext uri="{FF2B5EF4-FFF2-40B4-BE49-F238E27FC236}">
                <a16:creationId xmlns:a16="http://schemas.microsoft.com/office/drawing/2014/main" id="{92352390-7CD1-1864-8ED9-6162ABA6BE77}"/>
              </a:ext>
            </a:extLst>
          </p:cNvPr>
          <p:cNvSpPr txBox="1">
            <a:spLocks/>
          </p:cNvSpPr>
          <p:nvPr/>
        </p:nvSpPr>
        <p:spPr>
          <a:xfrm>
            <a:off x="9178343" y="2710463"/>
            <a:ext cx="2519839" cy="284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4"/>
              </a:buClr>
              <a:buSzPts val="2000"/>
            </a:pPr>
            <a:r>
              <a:rPr lang="ru-RU" sz="1800" b="1" dirty="0">
                <a:solidFill>
                  <a:srgbClr val="E51F59"/>
                </a:solidFill>
              </a:rPr>
              <a:t>ПОД ВИДОМ ОШИБИВШЕГОСЯ ЧЕЛОВЕКА </a:t>
            </a:r>
            <a:endParaRPr lang="ru-RU" sz="1800" dirty="0">
              <a:solidFill>
                <a:srgbClr val="E51F59"/>
              </a:solidFill>
            </a:endParaRPr>
          </a:p>
          <a:p>
            <a:pPr lvl="1">
              <a:spcBef>
                <a:spcPts val="500"/>
              </a:spcBef>
              <a:buClr>
                <a:schemeClr val="dk1"/>
              </a:buClr>
              <a:buSzPts val="2000"/>
            </a:pPr>
            <a:r>
              <a:rPr lang="ru-RU" sz="1800" dirty="0"/>
              <a:t>Мошенники «случайно» переводят на банковский счет деньги, а затем просят их вернуть наличными или перевести на карту</a:t>
            </a:r>
          </a:p>
        </p:txBody>
      </p:sp>
    </p:spTree>
    <p:extLst>
      <p:ext uri="{BB962C8B-B14F-4D97-AF65-F5344CB8AC3E}">
        <p14:creationId xmlns:p14="http://schemas.microsoft.com/office/powerpoint/2010/main" val="1041344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F8B5417F-437B-F517-C657-98068CE95B1A}"/>
              </a:ext>
            </a:extLst>
          </p:cNvPr>
          <p:cNvSpPr/>
          <p:nvPr/>
        </p:nvSpPr>
        <p:spPr>
          <a:xfrm rot="5400000">
            <a:off x="2312488" y="1732941"/>
            <a:ext cx="1818876" cy="5456221"/>
          </a:xfrm>
          <a:custGeom>
            <a:avLst/>
            <a:gdLst>
              <a:gd name="connsiteX0" fmla="*/ 0 w 1818876"/>
              <a:gd name="connsiteY0" fmla="*/ 303152 h 5456221"/>
              <a:gd name="connsiteX1" fmla="*/ 303152 w 1818876"/>
              <a:gd name="connsiteY1" fmla="*/ 0 h 5456221"/>
              <a:gd name="connsiteX2" fmla="*/ 303146 w 1818876"/>
              <a:gd name="connsiteY2" fmla="*/ 0 h 5456221"/>
              <a:gd name="connsiteX3" fmla="*/ 303146 w 1818876"/>
              <a:gd name="connsiteY3" fmla="*/ 0 h 5456221"/>
              <a:gd name="connsiteX4" fmla="*/ 757865 w 1818876"/>
              <a:gd name="connsiteY4" fmla="*/ 0 h 5456221"/>
              <a:gd name="connsiteX5" fmla="*/ 1129216 w 1818876"/>
              <a:gd name="connsiteY5" fmla="*/ 0 h 5456221"/>
              <a:gd name="connsiteX6" fmla="*/ 1515724 w 1818876"/>
              <a:gd name="connsiteY6" fmla="*/ 0 h 5456221"/>
              <a:gd name="connsiteX7" fmla="*/ 1818876 w 1818876"/>
              <a:gd name="connsiteY7" fmla="*/ 303152 h 5456221"/>
              <a:gd name="connsiteX8" fmla="*/ 1818876 w 1818876"/>
              <a:gd name="connsiteY8" fmla="*/ 792691 h 5456221"/>
              <a:gd name="connsiteX9" fmla="*/ 1818876 w 1818876"/>
              <a:gd name="connsiteY9" fmla="*/ 1282231 h 5456221"/>
              <a:gd name="connsiteX10" fmla="*/ 1818876 w 1818876"/>
              <a:gd name="connsiteY10" fmla="*/ 1771770 h 5456221"/>
              <a:gd name="connsiteX11" fmla="*/ 1818876 w 1818876"/>
              <a:gd name="connsiteY11" fmla="*/ 2405292 h 5456221"/>
              <a:gd name="connsiteX12" fmla="*/ 1818876 w 1818876"/>
              <a:gd name="connsiteY12" fmla="*/ 3182796 h 5456221"/>
              <a:gd name="connsiteX13" fmla="*/ 1818876 w 1818876"/>
              <a:gd name="connsiteY13" fmla="*/ 3182796 h 5456221"/>
              <a:gd name="connsiteX14" fmla="*/ 1818876 w 1818876"/>
              <a:gd name="connsiteY14" fmla="*/ 3823902 h 5456221"/>
              <a:gd name="connsiteX15" fmla="*/ 1818876 w 1818876"/>
              <a:gd name="connsiteY15" fmla="*/ 4546851 h 5456221"/>
              <a:gd name="connsiteX16" fmla="*/ 1818876 w 1818876"/>
              <a:gd name="connsiteY16" fmla="*/ 5153069 h 5456221"/>
              <a:gd name="connsiteX17" fmla="*/ 1515724 w 1818876"/>
              <a:gd name="connsiteY17" fmla="*/ 5456221 h 5456221"/>
              <a:gd name="connsiteX18" fmla="*/ 1159530 w 1818876"/>
              <a:gd name="connsiteY18" fmla="*/ 5456221 h 5456221"/>
              <a:gd name="connsiteX19" fmla="*/ 757865 w 1818876"/>
              <a:gd name="connsiteY19" fmla="*/ 5456221 h 5456221"/>
              <a:gd name="connsiteX20" fmla="*/ 331508 w 1818876"/>
              <a:gd name="connsiteY20" fmla="*/ 5456221 h 5456221"/>
              <a:gd name="connsiteX21" fmla="*/ 303146 w 1818876"/>
              <a:gd name="connsiteY21" fmla="*/ 5456221 h 5456221"/>
              <a:gd name="connsiteX22" fmla="*/ 303152 w 1818876"/>
              <a:gd name="connsiteY22" fmla="*/ 5456221 h 5456221"/>
              <a:gd name="connsiteX23" fmla="*/ 0 w 1818876"/>
              <a:gd name="connsiteY23" fmla="*/ 5153069 h 5456221"/>
              <a:gd name="connsiteX24" fmla="*/ 0 w 1818876"/>
              <a:gd name="connsiteY24" fmla="*/ 4546851 h 5456221"/>
              <a:gd name="connsiteX25" fmla="*/ 0 w 1818876"/>
              <a:gd name="connsiteY25" fmla="*/ 3851183 h 5456221"/>
              <a:gd name="connsiteX26" fmla="*/ 0 w 1818876"/>
              <a:gd name="connsiteY26" fmla="*/ 3182796 h 5456221"/>
              <a:gd name="connsiteX27" fmla="*/ 0 w 1818876"/>
              <a:gd name="connsiteY27" fmla="*/ 3182796 h 5456221"/>
              <a:gd name="connsiteX28" fmla="*/ 0 w 1818876"/>
              <a:gd name="connsiteY28" fmla="*/ 2635664 h 5456221"/>
              <a:gd name="connsiteX29" fmla="*/ 0 w 1818876"/>
              <a:gd name="connsiteY29" fmla="*/ 2002142 h 5456221"/>
              <a:gd name="connsiteX30" fmla="*/ 0 w 1818876"/>
              <a:gd name="connsiteY30" fmla="*/ 1368620 h 5456221"/>
              <a:gd name="connsiteX31" fmla="*/ 0 w 1818876"/>
              <a:gd name="connsiteY31" fmla="*/ 303152 h 545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18876" h="5456221" fill="none" extrusionOk="0">
                <a:moveTo>
                  <a:pt x="0" y="303152"/>
                </a:moveTo>
                <a:cubicBezTo>
                  <a:pt x="-27217" y="125292"/>
                  <a:pt x="146346" y="-10443"/>
                  <a:pt x="303152" y="0"/>
                </a:cubicBezTo>
                <a:lnTo>
                  <a:pt x="303146" y="0"/>
                </a:lnTo>
                <a:lnTo>
                  <a:pt x="303146" y="0"/>
                </a:lnTo>
                <a:cubicBezTo>
                  <a:pt x="427212" y="4708"/>
                  <a:pt x="530994" y="-15897"/>
                  <a:pt x="757865" y="0"/>
                </a:cubicBezTo>
                <a:cubicBezTo>
                  <a:pt x="883126" y="9599"/>
                  <a:pt x="999330" y="13329"/>
                  <a:pt x="1129216" y="0"/>
                </a:cubicBezTo>
                <a:cubicBezTo>
                  <a:pt x="1259102" y="-13329"/>
                  <a:pt x="1376941" y="19033"/>
                  <a:pt x="1515724" y="0"/>
                </a:cubicBezTo>
                <a:cubicBezTo>
                  <a:pt x="1695599" y="32873"/>
                  <a:pt x="1828095" y="137554"/>
                  <a:pt x="1818876" y="303152"/>
                </a:cubicBezTo>
                <a:cubicBezTo>
                  <a:pt x="1812209" y="402291"/>
                  <a:pt x="1810815" y="569836"/>
                  <a:pt x="1818876" y="792691"/>
                </a:cubicBezTo>
                <a:cubicBezTo>
                  <a:pt x="1826937" y="1015546"/>
                  <a:pt x="1821770" y="1042014"/>
                  <a:pt x="1818876" y="1282231"/>
                </a:cubicBezTo>
                <a:cubicBezTo>
                  <a:pt x="1815982" y="1522448"/>
                  <a:pt x="1813098" y="1576006"/>
                  <a:pt x="1818876" y="1771770"/>
                </a:cubicBezTo>
                <a:cubicBezTo>
                  <a:pt x="1824654" y="1967534"/>
                  <a:pt x="1850052" y="2254397"/>
                  <a:pt x="1818876" y="2405292"/>
                </a:cubicBezTo>
                <a:cubicBezTo>
                  <a:pt x="1787700" y="2556187"/>
                  <a:pt x="1790469" y="2810699"/>
                  <a:pt x="1818876" y="3182796"/>
                </a:cubicBezTo>
                <a:lnTo>
                  <a:pt x="1818876" y="3182796"/>
                </a:lnTo>
                <a:cubicBezTo>
                  <a:pt x="1831448" y="3463393"/>
                  <a:pt x="1807694" y="3646036"/>
                  <a:pt x="1818876" y="3823902"/>
                </a:cubicBezTo>
                <a:cubicBezTo>
                  <a:pt x="1830058" y="4001768"/>
                  <a:pt x="1793068" y="4255585"/>
                  <a:pt x="1818876" y="4546851"/>
                </a:cubicBezTo>
                <a:cubicBezTo>
                  <a:pt x="1830251" y="4703327"/>
                  <a:pt x="1838085" y="4889571"/>
                  <a:pt x="1818876" y="5153069"/>
                </a:cubicBezTo>
                <a:cubicBezTo>
                  <a:pt x="1840351" y="5301225"/>
                  <a:pt x="1678307" y="5471341"/>
                  <a:pt x="1515724" y="5456221"/>
                </a:cubicBezTo>
                <a:cubicBezTo>
                  <a:pt x="1418573" y="5463422"/>
                  <a:pt x="1267228" y="5440608"/>
                  <a:pt x="1159530" y="5456221"/>
                </a:cubicBezTo>
                <a:cubicBezTo>
                  <a:pt x="1051832" y="5471834"/>
                  <a:pt x="879392" y="5445575"/>
                  <a:pt x="757865" y="5456221"/>
                </a:cubicBezTo>
                <a:cubicBezTo>
                  <a:pt x="568365" y="5440165"/>
                  <a:pt x="536319" y="5459711"/>
                  <a:pt x="331508" y="5456221"/>
                </a:cubicBezTo>
                <a:cubicBezTo>
                  <a:pt x="320412" y="5455970"/>
                  <a:pt x="312746" y="5455014"/>
                  <a:pt x="303146" y="5456221"/>
                </a:cubicBezTo>
                <a:lnTo>
                  <a:pt x="303152" y="5456221"/>
                </a:lnTo>
                <a:cubicBezTo>
                  <a:pt x="122909" y="5494937"/>
                  <a:pt x="7888" y="5334391"/>
                  <a:pt x="0" y="5153069"/>
                </a:cubicBezTo>
                <a:cubicBezTo>
                  <a:pt x="-25244" y="5018174"/>
                  <a:pt x="-3535" y="4753173"/>
                  <a:pt x="0" y="4546851"/>
                </a:cubicBezTo>
                <a:cubicBezTo>
                  <a:pt x="24773" y="4274445"/>
                  <a:pt x="-14014" y="4135809"/>
                  <a:pt x="0" y="3851183"/>
                </a:cubicBezTo>
                <a:cubicBezTo>
                  <a:pt x="14014" y="3566557"/>
                  <a:pt x="31591" y="3466315"/>
                  <a:pt x="0" y="3182796"/>
                </a:cubicBezTo>
                <a:lnTo>
                  <a:pt x="0" y="3182796"/>
                </a:lnTo>
                <a:cubicBezTo>
                  <a:pt x="-12598" y="3068302"/>
                  <a:pt x="15600" y="2770967"/>
                  <a:pt x="0" y="2635664"/>
                </a:cubicBezTo>
                <a:cubicBezTo>
                  <a:pt x="-15600" y="2500361"/>
                  <a:pt x="28614" y="2280508"/>
                  <a:pt x="0" y="2002142"/>
                </a:cubicBezTo>
                <a:cubicBezTo>
                  <a:pt x="-28614" y="1723776"/>
                  <a:pt x="-23066" y="1669769"/>
                  <a:pt x="0" y="1368620"/>
                </a:cubicBezTo>
                <a:cubicBezTo>
                  <a:pt x="23066" y="1067471"/>
                  <a:pt x="-9729" y="626782"/>
                  <a:pt x="0" y="303152"/>
                </a:cubicBezTo>
                <a:close/>
              </a:path>
              <a:path w="1818876" h="5456221" stroke="0" extrusionOk="0">
                <a:moveTo>
                  <a:pt x="0" y="303152"/>
                </a:moveTo>
                <a:cubicBezTo>
                  <a:pt x="-29434" y="117571"/>
                  <a:pt x="120666" y="5652"/>
                  <a:pt x="303152" y="0"/>
                </a:cubicBezTo>
                <a:lnTo>
                  <a:pt x="303146" y="0"/>
                </a:lnTo>
                <a:lnTo>
                  <a:pt x="303146" y="0"/>
                </a:lnTo>
                <a:cubicBezTo>
                  <a:pt x="425257" y="-17178"/>
                  <a:pt x="647011" y="-15988"/>
                  <a:pt x="757865" y="0"/>
                </a:cubicBezTo>
                <a:cubicBezTo>
                  <a:pt x="908376" y="7080"/>
                  <a:pt x="1044960" y="13472"/>
                  <a:pt x="1129216" y="0"/>
                </a:cubicBezTo>
                <a:cubicBezTo>
                  <a:pt x="1213472" y="-13472"/>
                  <a:pt x="1382443" y="-10387"/>
                  <a:pt x="1515724" y="0"/>
                </a:cubicBezTo>
                <a:cubicBezTo>
                  <a:pt x="1684135" y="-3647"/>
                  <a:pt x="1808206" y="128730"/>
                  <a:pt x="1818876" y="303152"/>
                </a:cubicBezTo>
                <a:cubicBezTo>
                  <a:pt x="1824198" y="572223"/>
                  <a:pt x="1823415" y="666493"/>
                  <a:pt x="1818876" y="936674"/>
                </a:cubicBezTo>
                <a:cubicBezTo>
                  <a:pt x="1814337" y="1206855"/>
                  <a:pt x="1792879" y="1412406"/>
                  <a:pt x="1818876" y="1570195"/>
                </a:cubicBezTo>
                <a:cubicBezTo>
                  <a:pt x="1844873" y="1727984"/>
                  <a:pt x="1826901" y="2011352"/>
                  <a:pt x="1818876" y="2146124"/>
                </a:cubicBezTo>
                <a:cubicBezTo>
                  <a:pt x="1810851" y="2280896"/>
                  <a:pt x="1851405" y="2772792"/>
                  <a:pt x="1818876" y="3182796"/>
                </a:cubicBezTo>
                <a:lnTo>
                  <a:pt x="1818876" y="3182796"/>
                </a:lnTo>
                <a:cubicBezTo>
                  <a:pt x="1822098" y="3343508"/>
                  <a:pt x="1819159" y="3645695"/>
                  <a:pt x="1818876" y="3851183"/>
                </a:cubicBezTo>
                <a:cubicBezTo>
                  <a:pt x="1818593" y="4056671"/>
                  <a:pt x="1840507" y="4326841"/>
                  <a:pt x="1818876" y="4546851"/>
                </a:cubicBezTo>
                <a:cubicBezTo>
                  <a:pt x="1833323" y="4792845"/>
                  <a:pt x="1791339" y="4925834"/>
                  <a:pt x="1818876" y="5153069"/>
                </a:cubicBezTo>
                <a:cubicBezTo>
                  <a:pt x="1779550" y="5326953"/>
                  <a:pt x="1657398" y="5438453"/>
                  <a:pt x="1515724" y="5456221"/>
                </a:cubicBezTo>
                <a:cubicBezTo>
                  <a:pt x="1374279" y="5452843"/>
                  <a:pt x="1294174" y="5458406"/>
                  <a:pt x="1129216" y="5456221"/>
                </a:cubicBezTo>
                <a:cubicBezTo>
                  <a:pt x="964258" y="5454036"/>
                  <a:pt x="896178" y="5456888"/>
                  <a:pt x="757865" y="5456221"/>
                </a:cubicBezTo>
                <a:cubicBezTo>
                  <a:pt x="556811" y="5444566"/>
                  <a:pt x="458851" y="5464757"/>
                  <a:pt x="331508" y="5456221"/>
                </a:cubicBezTo>
                <a:cubicBezTo>
                  <a:pt x="321865" y="5454975"/>
                  <a:pt x="313533" y="5456832"/>
                  <a:pt x="303146" y="5456221"/>
                </a:cubicBezTo>
                <a:lnTo>
                  <a:pt x="303152" y="5456221"/>
                </a:lnTo>
                <a:cubicBezTo>
                  <a:pt x="103702" y="5457929"/>
                  <a:pt x="2141" y="5324733"/>
                  <a:pt x="0" y="5153069"/>
                </a:cubicBezTo>
                <a:cubicBezTo>
                  <a:pt x="866" y="4888617"/>
                  <a:pt x="-8144" y="4791283"/>
                  <a:pt x="0" y="4546851"/>
                </a:cubicBezTo>
                <a:cubicBezTo>
                  <a:pt x="9817" y="4266636"/>
                  <a:pt x="29234" y="4098745"/>
                  <a:pt x="0" y="3864824"/>
                </a:cubicBezTo>
                <a:cubicBezTo>
                  <a:pt x="-29234" y="3630903"/>
                  <a:pt x="-7405" y="3434879"/>
                  <a:pt x="0" y="3182796"/>
                </a:cubicBezTo>
                <a:lnTo>
                  <a:pt x="0" y="3182796"/>
                </a:lnTo>
                <a:cubicBezTo>
                  <a:pt x="-18726" y="3006521"/>
                  <a:pt x="-7633" y="2840267"/>
                  <a:pt x="0" y="2664460"/>
                </a:cubicBezTo>
                <a:cubicBezTo>
                  <a:pt x="7633" y="2488653"/>
                  <a:pt x="5631" y="2294144"/>
                  <a:pt x="0" y="2030938"/>
                </a:cubicBezTo>
                <a:cubicBezTo>
                  <a:pt x="-5631" y="1767732"/>
                  <a:pt x="-16320" y="1615581"/>
                  <a:pt x="0" y="1483806"/>
                </a:cubicBezTo>
                <a:cubicBezTo>
                  <a:pt x="16320" y="1352031"/>
                  <a:pt x="5537" y="1211803"/>
                  <a:pt x="0" y="994267"/>
                </a:cubicBezTo>
                <a:cubicBezTo>
                  <a:pt x="-5537" y="776731"/>
                  <a:pt x="-23131" y="599617"/>
                  <a:pt x="0" y="30315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31774"/>
                      <a:gd name="adj2" fmla="val 49823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sp>
        <p:nvSpPr>
          <p:cNvPr id="1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5724D442-035C-43BE-4209-58DE4D264C24}"/>
              </a:ext>
            </a:extLst>
          </p:cNvPr>
          <p:cNvSpPr/>
          <p:nvPr/>
        </p:nvSpPr>
        <p:spPr>
          <a:xfrm rot="5400000">
            <a:off x="7870137" y="1923443"/>
            <a:ext cx="2218124" cy="5474467"/>
          </a:xfrm>
          <a:custGeom>
            <a:avLst/>
            <a:gdLst>
              <a:gd name="connsiteX0" fmla="*/ 0 w 2218124"/>
              <a:gd name="connsiteY0" fmla="*/ 369695 h 5474467"/>
              <a:gd name="connsiteX1" fmla="*/ 369695 w 2218124"/>
              <a:gd name="connsiteY1" fmla="*/ 0 h 5474467"/>
              <a:gd name="connsiteX2" fmla="*/ 369687 w 2218124"/>
              <a:gd name="connsiteY2" fmla="*/ 0 h 5474467"/>
              <a:gd name="connsiteX3" fmla="*/ 369687 w 2218124"/>
              <a:gd name="connsiteY3" fmla="*/ 0 h 5474467"/>
              <a:gd name="connsiteX4" fmla="*/ 924218 w 2218124"/>
              <a:gd name="connsiteY4" fmla="*/ 0 h 5474467"/>
              <a:gd name="connsiteX5" fmla="*/ 1377081 w 2218124"/>
              <a:gd name="connsiteY5" fmla="*/ 0 h 5474467"/>
              <a:gd name="connsiteX6" fmla="*/ 1848429 w 2218124"/>
              <a:gd name="connsiteY6" fmla="*/ 0 h 5474467"/>
              <a:gd name="connsiteX7" fmla="*/ 2218124 w 2218124"/>
              <a:gd name="connsiteY7" fmla="*/ 369695 h 5474467"/>
              <a:gd name="connsiteX8" fmla="*/ 2218124 w 2218124"/>
              <a:gd name="connsiteY8" fmla="*/ 849731 h 5474467"/>
              <a:gd name="connsiteX9" fmla="*/ 2218124 w 2218124"/>
              <a:gd name="connsiteY9" fmla="*/ 1329768 h 5474467"/>
              <a:gd name="connsiteX10" fmla="*/ 2218124 w 2218124"/>
              <a:gd name="connsiteY10" fmla="*/ 1809804 h 5474467"/>
              <a:gd name="connsiteX11" fmla="*/ 2218124 w 2218124"/>
              <a:gd name="connsiteY11" fmla="*/ 2431028 h 5474467"/>
              <a:gd name="connsiteX12" fmla="*/ 2218124 w 2218124"/>
              <a:gd name="connsiteY12" fmla="*/ 3193439 h 5474467"/>
              <a:gd name="connsiteX13" fmla="*/ 2218124 w 2218124"/>
              <a:gd name="connsiteY13" fmla="*/ 3193439 h 5474467"/>
              <a:gd name="connsiteX14" fmla="*/ 2218124 w 2218124"/>
              <a:gd name="connsiteY14" fmla="*/ 3836689 h 5474467"/>
              <a:gd name="connsiteX15" fmla="*/ 2218124 w 2218124"/>
              <a:gd name="connsiteY15" fmla="*/ 4562056 h 5474467"/>
              <a:gd name="connsiteX16" fmla="*/ 2218124 w 2218124"/>
              <a:gd name="connsiteY16" fmla="*/ 5104772 h 5474467"/>
              <a:gd name="connsiteX17" fmla="*/ 1848429 w 2218124"/>
              <a:gd name="connsiteY17" fmla="*/ 5474467 h 5474467"/>
              <a:gd name="connsiteX18" fmla="*/ 1414050 w 2218124"/>
              <a:gd name="connsiteY18" fmla="*/ 5474467 h 5474467"/>
              <a:gd name="connsiteX19" fmla="*/ 924218 w 2218124"/>
              <a:gd name="connsiteY19" fmla="*/ 5474467 h 5474467"/>
              <a:gd name="connsiteX20" fmla="*/ 404275 w 2218124"/>
              <a:gd name="connsiteY20" fmla="*/ 5474467 h 5474467"/>
              <a:gd name="connsiteX21" fmla="*/ 369687 w 2218124"/>
              <a:gd name="connsiteY21" fmla="*/ 5474467 h 5474467"/>
              <a:gd name="connsiteX22" fmla="*/ 369695 w 2218124"/>
              <a:gd name="connsiteY22" fmla="*/ 5474467 h 5474467"/>
              <a:gd name="connsiteX23" fmla="*/ 0 w 2218124"/>
              <a:gd name="connsiteY23" fmla="*/ 5104772 h 5474467"/>
              <a:gd name="connsiteX24" fmla="*/ 0 w 2218124"/>
              <a:gd name="connsiteY24" fmla="*/ 4562056 h 5474467"/>
              <a:gd name="connsiteX25" fmla="*/ 0 w 2218124"/>
              <a:gd name="connsiteY25" fmla="*/ 3864061 h 5474467"/>
              <a:gd name="connsiteX26" fmla="*/ 0 w 2218124"/>
              <a:gd name="connsiteY26" fmla="*/ 3193439 h 5474467"/>
              <a:gd name="connsiteX27" fmla="*/ 0 w 2218124"/>
              <a:gd name="connsiteY27" fmla="*/ 3193439 h 5474467"/>
              <a:gd name="connsiteX28" fmla="*/ 0 w 2218124"/>
              <a:gd name="connsiteY28" fmla="*/ 2656928 h 5474467"/>
              <a:gd name="connsiteX29" fmla="*/ 0 w 2218124"/>
              <a:gd name="connsiteY29" fmla="*/ 2035704 h 5474467"/>
              <a:gd name="connsiteX30" fmla="*/ 0 w 2218124"/>
              <a:gd name="connsiteY30" fmla="*/ 1414480 h 5474467"/>
              <a:gd name="connsiteX31" fmla="*/ 0 w 2218124"/>
              <a:gd name="connsiteY31" fmla="*/ 369695 h 547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18124" h="5474467" fill="none" extrusionOk="0">
                <a:moveTo>
                  <a:pt x="0" y="369695"/>
                </a:moveTo>
                <a:cubicBezTo>
                  <a:pt x="-13085" y="160502"/>
                  <a:pt x="193846" y="-27856"/>
                  <a:pt x="369695" y="0"/>
                </a:cubicBezTo>
                <a:lnTo>
                  <a:pt x="369687" y="0"/>
                </a:lnTo>
                <a:lnTo>
                  <a:pt x="369687" y="0"/>
                </a:lnTo>
                <a:cubicBezTo>
                  <a:pt x="528800" y="7455"/>
                  <a:pt x="667129" y="-26077"/>
                  <a:pt x="924218" y="0"/>
                </a:cubicBezTo>
                <a:cubicBezTo>
                  <a:pt x="1094008" y="-4904"/>
                  <a:pt x="1166753" y="4385"/>
                  <a:pt x="1377081" y="0"/>
                </a:cubicBezTo>
                <a:cubicBezTo>
                  <a:pt x="1587409" y="-4385"/>
                  <a:pt x="1742502" y="-22357"/>
                  <a:pt x="1848429" y="0"/>
                </a:cubicBezTo>
                <a:cubicBezTo>
                  <a:pt x="2068964" y="43196"/>
                  <a:pt x="2250825" y="172002"/>
                  <a:pt x="2218124" y="369695"/>
                </a:cubicBezTo>
                <a:cubicBezTo>
                  <a:pt x="2213988" y="484483"/>
                  <a:pt x="2235238" y="648968"/>
                  <a:pt x="2218124" y="849731"/>
                </a:cubicBezTo>
                <a:cubicBezTo>
                  <a:pt x="2201010" y="1050494"/>
                  <a:pt x="2203973" y="1214833"/>
                  <a:pt x="2218124" y="1329768"/>
                </a:cubicBezTo>
                <a:cubicBezTo>
                  <a:pt x="2232275" y="1444703"/>
                  <a:pt x="2201497" y="1678721"/>
                  <a:pt x="2218124" y="1809804"/>
                </a:cubicBezTo>
                <a:cubicBezTo>
                  <a:pt x="2234751" y="1940887"/>
                  <a:pt x="2212253" y="2239730"/>
                  <a:pt x="2218124" y="2431028"/>
                </a:cubicBezTo>
                <a:cubicBezTo>
                  <a:pt x="2223995" y="2622326"/>
                  <a:pt x="2183670" y="2994913"/>
                  <a:pt x="2218124" y="3193439"/>
                </a:cubicBezTo>
                <a:lnTo>
                  <a:pt x="2218124" y="3193439"/>
                </a:lnTo>
                <a:cubicBezTo>
                  <a:pt x="2218182" y="3476036"/>
                  <a:pt x="2191750" y="3607805"/>
                  <a:pt x="2218124" y="3836689"/>
                </a:cubicBezTo>
                <a:cubicBezTo>
                  <a:pt x="2244499" y="4065573"/>
                  <a:pt x="2233851" y="4300346"/>
                  <a:pt x="2218124" y="4562056"/>
                </a:cubicBezTo>
                <a:cubicBezTo>
                  <a:pt x="2193809" y="4733119"/>
                  <a:pt x="2222011" y="4889982"/>
                  <a:pt x="2218124" y="5104772"/>
                </a:cubicBezTo>
                <a:cubicBezTo>
                  <a:pt x="2235289" y="5293547"/>
                  <a:pt x="2049026" y="5485643"/>
                  <a:pt x="1848429" y="5474467"/>
                </a:cubicBezTo>
                <a:cubicBezTo>
                  <a:pt x="1738647" y="5495664"/>
                  <a:pt x="1609302" y="5475900"/>
                  <a:pt x="1414050" y="5474467"/>
                </a:cubicBezTo>
                <a:cubicBezTo>
                  <a:pt x="1218798" y="5473034"/>
                  <a:pt x="1046611" y="5487427"/>
                  <a:pt x="924218" y="5474467"/>
                </a:cubicBezTo>
                <a:cubicBezTo>
                  <a:pt x="704385" y="5467633"/>
                  <a:pt x="631978" y="5469170"/>
                  <a:pt x="404275" y="5474467"/>
                </a:cubicBezTo>
                <a:cubicBezTo>
                  <a:pt x="396988" y="5474605"/>
                  <a:pt x="382367" y="5473484"/>
                  <a:pt x="369687" y="5474467"/>
                </a:cubicBezTo>
                <a:lnTo>
                  <a:pt x="369695" y="5474467"/>
                </a:lnTo>
                <a:cubicBezTo>
                  <a:pt x="152657" y="5513315"/>
                  <a:pt x="19169" y="5342720"/>
                  <a:pt x="0" y="5104772"/>
                </a:cubicBezTo>
                <a:cubicBezTo>
                  <a:pt x="23657" y="4932688"/>
                  <a:pt x="2723" y="4737392"/>
                  <a:pt x="0" y="4562056"/>
                </a:cubicBezTo>
                <a:cubicBezTo>
                  <a:pt x="-598" y="4300544"/>
                  <a:pt x="-8301" y="4054218"/>
                  <a:pt x="0" y="3864061"/>
                </a:cubicBezTo>
                <a:cubicBezTo>
                  <a:pt x="8301" y="3673904"/>
                  <a:pt x="21379" y="3491028"/>
                  <a:pt x="0" y="3193439"/>
                </a:cubicBezTo>
                <a:lnTo>
                  <a:pt x="0" y="3193439"/>
                </a:lnTo>
                <a:cubicBezTo>
                  <a:pt x="7717" y="3075124"/>
                  <a:pt x="-15267" y="2825639"/>
                  <a:pt x="0" y="2656928"/>
                </a:cubicBezTo>
                <a:cubicBezTo>
                  <a:pt x="15267" y="2488217"/>
                  <a:pt x="25846" y="2175646"/>
                  <a:pt x="0" y="2035704"/>
                </a:cubicBezTo>
                <a:cubicBezTo>
                  <a:pt x="-25846" y="1895762"/>
                  <a:pt x="-28494" y="1591260"/>
                  <a:pt x="0" y="1414480"/>
                </a:cubicBezTo>
                <a:cubicBezTo>
                  <a:pt x="28494" y="1237700"/>
                  <a:pt x="9295" y="713132"/>
                  <a:pt x="0" y="369695"/>
                </a:cubicBezTo>
                <a:close/>
              </a:path>
              <a:path w="2218124" h="5474467" stroke="0" extrusionOk="0">
                <a:moveTo>
                  <a:pt x="0" y="369695"/>
                </a:moveTo>
                <a:cubicBezTo>
                  <a:pt x="-28464" y="147961"/>
                  <a:pt x="158362" y="2686"/>
                  <a:pt x="369695" y="0"/>
                </a:cubicBezTo>
                <a:lnTo>
                  <a:pt x="369687" y="0"/>
                </a:lnTo>
                <a:lnTo>
                  <a:pt x="369687" y="0"/>
                </a:lnTo>
                <a:cubicBezTo>
                  <a:pt x="498899" y="27431"/>
                  <a:pt x="730281" y="15649"/>
                  <a:pt x="924218" y="0"/>
                </a:cubicBezTo>
                <a:cubicBezTo>
                  <a:pt x="1108030" y="19164"/>
                  <a:pt x="1202087" y="-20397"/>
                  <a:pt x="1377081" y="0"/>
                </a:cubicBezTo>
                <a:cubicBezTo>
                  <a:pt x="1552075" y="20397"/>
                  <a:pt x="1619071" y="-7839"/>
                  <a:pt x="1848429" y="0"/>
                </a:cubicBezTo>
                <a:cubicBezTo>
                  <a:pt x="2054083" y="-5467"/>
                  <a:pt x="2200751" y="154127"/>
                  <a:pt x="2218124" y="369695"/>
                </a:cubicBezTo>
                <a:cubicBezTo>
                  <a:pt x="2222381" y="614914"/>
                  <a:pt x="2244394" y="768290"/>
                  <a:pt x="2218124" y="990919"/>
                </a:cubicBezTo>
                <a:cubicBezTo>
                  <a:pt x="2191854" y="1213548"/>
                  <a:pt x="2237814" y="1462437"/>
                  <a:pt x="2218124" y="1612142"/>
                </a:cubicBezTo>
                <a:cubicBezTo>
                  <a:pt x="2198434" y="1761847"/>
                  <a:pt x="2212283" y="1909585"/>
                  <a:pt x="2218124" y="2176891"/>
                </a:cubicBezTo>
                <a:cubicBezTo>
                  <a:pt x="2223965" y="2444197"/>
                  <a:pt x="2203107" y="2939335"/>
                  <a:pt x="2218124" y="3193439"/>
                </a:cubicBezTo>
                <a:lnTo>
                  <a:pt x="2218124" y="3193439"/>
                </a:lnTo>
                <a:cubicBezTo>
                  <a:pt x="2228492" y="3428510"/>
                  <a:pt x="2237576" y="3681268"/>
                  <a:pt x="2218124" y="3864061"/>
                </a:cubicBezTo>
                <a:cubicBezTo>
                  <a:pt x="2198672" y="4046854"/>
                  <a:pt x="2214184" y="4222989"/>
                  <a:pt x="2218124" y="4562056"/>
                </a:cubicBezTo>
                <a:cubicBezTo>
                  <a:pt x="2239163" y="4767732"/>
                  <a:pt x="2244642" y="4873055"/>
                  <a:pt x="2218124" y="5104772"/>
                </a:cubicBezTo>
                <a:cubicBezTo>
                  <a:pt x="2213286" y="5309744"/>
                  <a:pt x="2033773" y="5461473"/>
                  <a:pt x="1848429" y="5474467"/>
                </a:cubicBezTo>
                <a:cubicBezTo>
                  <a:pt x="1711099" y="5475611"/>
                  <a:pt x="1611352" y="5455552"/>
                  <a:pt x="1377081" y="5474467"/>
                </a:cubicBezTo>
                <a:cubicBezTo>
                  <a:pt x="1142810" y="5493382"/>
                  <a:pt x="1129700" y="5453088"/>
                  <a:pt x="924218" y="5474467"/>
                </a:cubicBezTo>
                <a:cubicBezTo>
                  <a:pt x="739609" y="5484453"/>
                  <a:pt x="566535" y="5456284"/>
                  <a:pt x="404275" y="5474467"/>
                </a:cubicBezTo>
                <a:cubicBezTo>
                  <a:pt x="392377" y="5474925"/>
                  <a:pt x="386971" y="5476037"/>
                  <a:pt x="369687" y="5474467"/>
                </a:cubicBezTo>
                <a:lnTo>
                  <a:pt x="369695" y="5474467"/>
                </a:lnTo>
                <a:cubicBezTo>
                  <a:pt x="136015" y="5476040"/>
                  <a:pt x="22016" y="5352541"/>
                  <a:pt x="0" y="5104772"/>
                </a:cubicBezTo>
                <a:cubicBezTo>
                  <a:pt x="-3094" y="4892265"/>
                  <a:pt x="905" y="4791758"/>
                  <a:pt x="0" y="4562056"/>
                </a:cubicBezTo>
                <a:cubicBezTo>
                  <a:pt x="-21917" y="4308563"/>
                  <a:pt x="27129" y="4084655"/>
                  <a:pt x="0" y="3877748"/>
                </a:cubicBezTo>
                <a:cubicBezTo>
                  <a:pt x="-27129" y="3670841"/>
                  <a:pt x="-16571" y="3462339"/>
                  <a:pt x="0" y="3193439"/>
                </a:cubicBezTo>
                <a:lnTo>
                  <a:pt x="0" y="3193439"/>
                </a:lnTo>
                <a:cubicBezTo>
                  <a:pt x="15626" y="3055529"/>
                  <a:pt x="-3781" y="2822055"/>
                  <a:pt x="0" y="2685165"/>
                </a:cubicBezTo>
                <a:cubicBezTo>
                  <a:pt x="3781" y="2548275"/>
                  <a:pt x="1127" y="2272007"/>
                  <a:pt x="0" y="2063941"/>
                </a:cubicBezTo>
                <a:cubicBezTo>
                  <a:pt x="-1127" y="1855875"/>
                  <a:pt x="-26638" y="1638557"/>
                  <a:pt x="0" y="1527430"/>
                </a:cubicBezTo>
                <a:cubicBezTo>
                  <a:pt x="26638" y="1416303"/>
                  <a:pt x="22294" y="1260353"/>
                  <a:pt x="0" y="1047394"/>
                </a:cubicBezTo>
                <a:cubicBezTo>
                  <a:pt x="-22294" y="834435"/>
                  <a:pt x="-17732" y="523569"/>
                  <a:pt x="0" y="36969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31774"/>
                      <a:gd name="adj2" fmla="val 49823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sp>
        <p:nvSpPr>
          <p:cNvPr id="14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DD1BAF17-2C92-D526-123C-C7E7DCE66EA1}"/>
              </a:ext>
            </a:extLst>
          </p:cNvPr>
          <p:cNvSpPr/>
          <p:nvPr/>
        </p:nvSpPr>
        <p:spPr>
          <a:xfrm rot="5400000">
            <a:off x="5394553" y="-3010499"/>
            <a:ext cx="1402893" cy="11204366"/>
          </a:xfrm>
          <a:custGeom>
            <a:avLst/>
            <a:gdLst>
              <a:gd name="connsiteX0" fmla="*/ 0 w 1402893"/>
              <a:gd name="connsiteY0" fmla="*/ 233820 h 11204366"/>
              <a:gd name="connsiteX1" fmla="*/ 233820 w 1402893"/>
              <a:gd name="connsiteY1" fmla="*/ 0 h 11204366"/>
              <a:gd name="connsiteX2" fmla="*/ 233816 w 1402893"/>
              <a:gd name="connsiteY2" fmla="*/ 0 h 11204366"/>
              <a:gd name="connsiteX3" fmla="*/ 233816 w 1402893"/>
              <a:gd name="connsiteY3" fmla="*/ 0 h 11204366"/>
              <a:gd name="connsiteX4" fmla="*/ 584539 w 1402893"/>
              <a:gd name="connsiteY4" fmla="*/ 0 h 11204366"/>
              <a:gd name="connsiteX5" fmla="*/ 1169073 w 1402893"/>
              <a:gd name="connsiteY5" fmla="*/ 0 h 11204366"/>
              <a:gd name="connsiteX6" fmla="*/ 1402893 w 1402893"/>
              <a:gd name="connsiteY6" fmla="*/ 233820 h 11204366"/>
              <a:gd name="connsiteX7" fmla="*/ 1402893 w 1402893"/>
              <a:gd name="connsiteY7" fmla="*/ 927047 h 11204366"/>
              <a:gd name="connsiteX8" fmla="*/ 1402893 w 1402893"/>
              <a:gd name="connsiteY8" fmla="*/ 1557253 h 11204366"/>
              <a:gd name="connsiteX9" fmla="*/ 1402893 w 1402893"/>
              <a:gd name="connsiteY9" fmla="*/ 2187459 h 11204366"/>
              <a:gd name="connsiteX10" fmla="*/ 1402893 w 1402893"/>
              <a:gd name="connsiteY10" fmla="*/ 2817665 h 11204366"/>
              <a:gd name="connsiteX11" fmla="*/ 1402893 w 1402893"/>
              <a:gd name="connsiteY11" fmla="*/ 3258809 h 11204366"/>
              <a:gd name="connsiteX12" fmla="*/ 1402893 w 1402893"/>
              <a:gd name="connsiteY12" fmla="*/ 3952035 h 11204366"/>
              <a:gd name="connsiteX13" fmla="*/ 1402893 w 1402893"/>
              <a:gd name="connsiteY13" fmla="*/ 4393180 h 11204366"/>
              <a:gd name="connsiteX14" fmla="*/ 1402893 w 1402893"/>
              <a:gd name="connsiteY14" fmla="*/ 5023386 h 11204366"/>
              <a:gd name="connsiteX15" fmla="*/ 1402893 w 1402893"/>
              <a:gd name="connsiteY15" fmla="*/ 5779633 h 11204366"/>
              <a:gd name="connsiteX16" fmla="*/ 1402893 w 1402893"/>
              <a:gd name="connsiteY16" fmla="*/ 6535880 h 11204366"/>
              <a:gd name="connsiteX17" fmla="*/ 1402893 w 1402893"/>
              <a:gd name="connsiteY17" fmla="*/ 6535880 h 11204366"/>
              <a:gd name="connsiteX18" fmla="*/ 1402893 w 1402893"/>
              <a:gd name="connsiteY18" fmla="*/ 7124109 h 11204366"/>
              <a:gd name="connsiteX19" fmla="*/ 1402893 w 1402893"/>
              <a:gd name="connsiteY19" fmla="*/ 7628306 h 11204366"/>
              <a:gd name="connsiteX20" fmla="*/ 1402893 w 1402893"/>
              <a:gd name="connsiteY20" fmla="*/ 8132502 h 11204366"/>
              <a:gd name="connsiteX21" fmla="*/ 1402893 w 1402893"/>
              <a:gd name="connsiteY21" fmla="*/ 8692721 h 11204366"/>
              <a:gd name="connsiteX22" fmla="*/ 1402893 w 1402893"/>
              <a:gd name="connsiteY22" fmla="*/ 9336972 h 11204366"/>
              <a:gd name="connsiteX23" fmla="*/ 1402893 w 1402893"/>
              <a:gd name="connsiteY23" fmla="*/ 9865161 h 11204366"/>
              <a:gd name="connsiteX24" fmla="*/ 1402893 w 1402893"/>
              <a:gd name="connsiteY24" fmla="*/ 10409686 h 11204366"/>
              <a:gd name="connsiteX25" fmla="*/ 1402893 w 1402893"/>
              <a:gd name="connsiteY25" fmla="*/ 10970546 h 11204366"/>
              <a:gd name="connsiteX26" fmla="*/ 1169073 w 1402893"/>
              <a:gd name="connsiteY26" fmla="*/ 11204366 h 11204366"/>
              <a:gd name="connsiteX27" fmla="*/ 584539 w 1402893"/>
              <a:gd name="connsiteY27" fmla="*/ 11204366 h 11204366"/>
              <a:gd name="connsiteX28" fmla="*/ 255691 w 1402893"/>
              <a:gd name="connsiteY28" fmla="*/ 11204366 h 11204366"/>
              <a:gd name="connsiteX29" fmla="*/ 233816 w 1402893"/>
              <a:gd name="connsiteY29" fmla="*/ 11204366 h 11204366"/>
              <a:gd name="connsiteX30" fmla="*/ 233820 w 1402893"/>
              <a:gd name="connsiteY30" fmla="*/ 11204366 h 11204366"/>
              <a:gd name="connsiteX31" fmla="*/ 0 w 1402893"/>
              <a:gd name="connsiteY31" fmla="*/ 10970546 h 11204366"/>
              <a:gd name="connsiteX32" fmla="*/ 0 w 1402893"/>
              <a:gd name="connsiteY32" fmla="*/ 10442357 h 11204366"/>
              <a:gd name="connsiteX33" fmla="*/ 0 w 1402893"/>
              <a:gd name="connsiteY33" fmla="*/ 9914168 h 11204366"/>
              <a:gd name="connsiteX34" fmla="*/ 0 w 1402893"/>
              <a:gd name="connsiteY34" fmla="*/ 9336972 h 11204366"/>
              <a:gd name="connsiteX35" fmla="*/ 0 w 1402893"/>
              <a:gd name="connsiteY35" fmla="*/ 8860786 h 11204366"/>
              <a:gd name="connsiteX36" fmla="*/ 0 w 1402893"/>
              <a:gd name="connsiteY36" fmla="*/ 8328579 h 11204366"/>
              <a:gd name="connsiteX37" fmla="*/ 0 w 1402893"/>
              <a:gd name="connsiteY37" fmla="*/ 7712339 h 11204366"/>
              <a:gd name="connsiteX38" fmla="*/ 0 w 1402893"/>
              <a:gd name="connsiteY38" fmla="*/ 7152120 h 11204366"/>
              <a:gd name="connsiteX39" fmla="*/ 0 w 1402893"/>
              <a:gd name="connsiteY39" fmla="*/ 6535880 h 11204366"/>
              <a:gd name="connsiteX40" fmla="*/ 0 w 1402893"/>
              <a:gd name="connsiteY40" fmla="*/ 6535880 h 11204366"/>
              <a:gd name="connsiteX41" fmla="*/ 0 w 1402893"/>
              <a:gd name="connsiteY41" fmla="*/ 5779633 h 11204366"/>
              <a:gd name="connsiteX42" fmla="*/ 0 w 1402893"/>
              <a:gd name="connsiteY42" fmla="*/ 5149427 h 11204366"/>
              <a:gd name="connsiteX43" fmla="*/ 0 w 1402893"/>
              <a:gd name="connsiteY43" fmla="*/ 4456200 h 11204366"/>
              <a:gd name="connsiteX44" fmla="*/ 0 w 1402893"/>
              <a:gd name="connsiteY44" fmla="*/ 3762974 h 11204366"/>
              <a:gd name="connsiteX45" fmla="*/ 0 w 1402893"/>
              <a:gd name="connsiteY45" fmla="*/ 3006726 h 11204366"/>
              <a:gd name="connsiteX46" fmla="*/ 0 w 1402893"/>
              <a:gd name="connsiteY46" fmla="*/ 2565582 h 11204366"/>
              <a:gd name="connsiteX47" fmla="*/ 0 w 1402893"/>
              <a:gd name="connsiteY47" fmla="*/ 2124438 h 11204366"/>
              <a:gd name="connsiteX48" fmla="*/ 0 w 1402893"/>
              <a:gd name="connsiteY48" fmla="*/ 1368191 h 11204366"/>
              <a:gd name="connsiteX49" fmla="*/ 0 w 1402893"/>
              <a:gd name="connsiteY49" fmla="*/ 801005 h 11204366"/>
              <a:gd name="connsiteX50" fmla="*/ 0 w 1402893"/>
              <a:gd name="connsiteY50" fmla="*/ 233820 h 1120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2893" h="11204366" fill="none" extrusionOk="0">
                <a:moveTo>
                  <a:pt x="0" y="233820"/>
                </a:moveTo>
                <a:cubicBezTo>
                  <a:pt x="7054" y="98356"/>
                  <a:pt x="100549" y="12914"/>
                  <a:pt x="233820" y="0"/>
                </a:cubicBezTo>
                <a:lnTo>
                  <a:pt x="233816" y="0"/>
                </a:lnTo>
                <a:lnTo>
                  <a:pt x="233816" y="0"/>
                </a:lnTo>
                <a:cubicBezTo>
                  <a:pt x="308570" y="12449"/>
                  <a:pt x="447487" y="-1999"/>
                  <a:pt x="584539" y="0"/>
                </a:cubicBezTo>
                <a:cubicBezTo>
                  <a:pt x="854126" y="16813"/>
                  <a:pt x="1043618" y="13414"/>
                  <a:pt x="1169073" y="0"/>
                </a:cubicBezTo>
                <a:cubicBezTo>
                  <a:pt x="1300440" y="-19822"/>
                  <a:pt x="1412783" y="125789"/>
                  <a:pt x="1402893" y="233820"/>
                </a:cubicBezTo>
                <a:cubicBezTo>
                  <a:pt x="1375041" y="555679"/>
                  <a:pt x="1397576" y="783791"/>
                  <a:pt x="1402893" y="927047"/>
                </a:cubicBezTo>
                <a:cubicBezTo>
                  <a:pt x="1408210" y="1070303"/>
                  <a:pt x="1418895" y="1262229"/>
                  <a:pt x="1402893" y="1557253"/>
                </a:cubicBezTo>
                <a:cubicBezTo>
                  <a:pt x="1386891" y="1852277"/>
                  <a:pt x="1373055" y="1948003"/>
                  <a:pt x="1402893" y="2187459"/>
                </a:cubicBezTo>
                <a:cubicBezTo>
                  <a:pt x="1432731" y="2426915"/>
                  <a:pt x="1379060" y="2613172"/>
                  <a:pt x="1402893" y="2817665"/>
                </a:cubicBezTo>
                <a:cubicBezTo>
                  <a:pt x="1426726" y="3022158"/>
                  <a:pt x="1405589" y="3051209"/>
                  <a:pt x="1402893" y="3258809"/>
                </a:cubicBezTo>
                <a:cubicBezTo>
                  <a:pt x="1400197" y="3466409"/>
                  <a:pt x="1426045" y="3645185"/>
                  <a:pt x="1402893" y="3952035"/>
                </a:cubicBezTo>
                <a:cubicBezTo>
                  <a:pt x="1379741" y="4258885"/>
                  <a:pt x="1381051" y="4226631"/>
                  <a:pt x="1402893" y="4393180"/>
                </a:cubicBezTo>
                <a:cubicBezTo>
                  <a:pt x="1424735" y="4559730"/>
                  <a:pt x="1406309" y="4838167"/>
                  <a:pt x="1402893" y="5023386"/>
                </a:cubicBezTo>
                <a:cubicBezTo>
                  <a:pt x="1399477" y="5208605"/>
                  <a:pt x="1413904" y="5595412"/>
                  <a:pt x="1402893" y="5779633"/>
                </a:cubicBezTo>
                <a:cubicBezTo>
                  <a:pt x="1391882" y="5963854"/>
                  <a:pt x="1365294" y="6346344"/>
                  <a:pt x="1402893" y="6535880"/>
                </a:cubicBezTo>
                <a:lnTo>
                  <a:pt x="1402893" y="6535880"/>
                </a:lnTo>
                <a:cubicBezTo>
                  <a:pt x="1408987" y="6797064"/>
                  <a:pt x="1386728" y="6926043"/>
                  <a:pt x="1402893" y="7124109"/>
                </a:cubicBezTo>
                <a:cubicBezTo>
                  <a:pt x="1419058" y="7322175"/>
                  <a:pt x="1408333" y="7524102"/>
                  <a:pt x="1402893" y="7628306"/>
                </a:cubicBezTo>
                <a:cubicBezTo>
                  <a:pt x="1397453" y="7732510"/>
                  <a:pt x="1422118" y="7887589"/>
                  <a:pt x="1402893" y="8132502"/>
                </a:cubicBezTo>
                <a:cubicBezTo>
                  <a:pt x="1383668" y="8377415"/>
                  <a:pt x="1393485" y="8463206"/>
                  <a:pt x="1402893" y="8692721"/>
                </a:cubicBezTo>
                <a:cubicBezTo>
                  <a:pt x="1412301" y="8922236"/>
                  <a:pt x="1400461" y="9095807"/>
                  <a:pt x="1402893" y="9336972"/>
                </a:cubicBezTo>
                <a:cubicBezTo>
                  <a:pt x="1407670" y="9497444"/>
                  <a:pt x="1389471" y="9708875"/>
                  <a:pt x="1402893" y="9865161"/>
                </a:cubicBezTo>
                <a:cubicBezTo>
                  <a:pt x="1416315" y="10021447"/>
                  <a:pt x="1425605" y="10271067"/>
                  <a:pt x="1402893" y="10409686"/>
                </a:cubicBezTo>
                <a:cubicBezTo>
                  <a:pt x="1380181" y="10548306"/>
                  <a:pt x="1405848" y="10813551"/>
                  <a:pt x="1402893" y="10970546"/>
                </a:cubicBezTo>
                <a:cubicBezTo>
                  <a:pt x="1406354" y="11107319"/>
                  <a:pt x="1295591" y="11200609"/>
                  <a:pt x="1169073" y="11204366"/>
                </a:cubicBezTo>
                <a:cubicBezTo>
                  <a:pt x="1037986" y="11208640"/>
                  <a:pt x="844679" y="11192554"/>
                  <a:pt x="584539" y="11204366"/>
                </a:cubicBezTo>
                <a:cubicBezTo>
                  <a:pt x="485436" y="11216541"/>
                  <a:pt x="396142" y="11205698"/>
                  <a:pt x="255691" y="11204366"/>
                </a:cubicBezTo>
                <a:cubicBezTo>
                  <a:pt x="247427" y="11203825"/>
                  <a:pt x="241516" y="11203678"/>
                  <a:pt x="233816" y="11204366"/>
                </a:cubicBezTo>
                <a:lnTo>
                  <a:pt x="233820" y="11204366"/>
                </a:lnTo>
                <a:cubicBezTo>
                  <a:pt x="104363" y="11190591"/>
                  <a:pt x="4484" y="11096428"/>
                  <a:pt x="0" y="10970546"/>
                </a:cubicBezTo>
                <a:cubicBezTo>
                  <a:pt x="-4593" y="10817632"/>
                  <a:pt x="8568" y="10632347"/>
                  <a:pt x="0" y="10442357"/>
                </a:cubicBezTo>
                <a:cubicBezTo>
                  <a:pt x="-8568" y="10252367"/>
                  <a:pt x="25113" y="10029064"/>
                  <a:pt x="0" y="9914168"/>
                </a:cubicBezTo>
                <a:cubicBezTo>
                  <a:pt x="-25113" y="9799272"/>
                  <a:pt x="-21521" y="9497413"/>
                  <a:pt x="0" y="9336972"/>
                </a:cubicBezTo>
                <a:cubicBezTo>
                  <a:pt x="-23449" y="9161207"/>
                  <a:pt x="10527" y="8964738"/>
                  <a:pt x="0" y="8860786"/>
                </a:cubicBezTo>
                <a:cubicBezTo>
                  <a:pt x="-10527" y="8756834"/>
                  <a:pt x="-14018" y="8539117"/>
                  <a:pt x="0" y="8328579"/>
                </a:cubicBezTo>
                <a:cubicBezTo>
                  <a:pt x="14018" y="8118041"/>
                  <a:pt x="16456" y="8015863"/>
                  <a:pt x="0" y="7712339"/>
                </a:cubicBezTo>
                <a:cubicBezTo>
                  <a:pt x="-16456" y="7408815"/>
                  <a:pt x="15579" y="7302693"/>
                  <a:pt x="0" y="7152120"/>
                </a:cubicBezTo>
                <a:cubicBezTo>
                  <a:pt x="-15579" y="7001547"/>
                  <a:pt x="-25967" y="6709009"/>
                  <a:pt x="0" y="6535880"/>
                </a:cubicBezTo>
                <a:lnTo>
                  <a:pt x="0" y="6535880"/>
                </a:lnTo>
                <a:cubicBezTo>
                  <a:pt x="-2690" y="6307765"/>
                  <a:pt x="14861" y="6081761"/>
                  <a:pt x="0" y="5779633"/>
                </a:cubicBezTo>
                <a:cubicBezTo>
                  <a:pt x="-14861" y="5477505"/>
                  <a:pt x="30228" y="5365382"/>
                  <a:pt x="0" y="5149427"/>
                </a:cubicBezTo>
                <a:cubicBezTo>
                  <a:pt x="-30228" y="4933472"/>
                  <a:pt x="3911" y="4707773"/>
                  <a:pt x="0" y="4456200"/>
                </a:cubicBezTo>
                <a:cubicBezTo>
                  <a:pt x="-3911" y="4204627"/>
                  <a:pt x="-11785" y="4004572"/>
                  <a:pt x="0" y="3762974"/>
                </a:cubicBezTo>
                <a:cubicBezTo>
                  <a:pt x="11785" y="3521376"/>
                  <a:pt x="-21203" y="3333929"/>
                  <a:pt x="0" y="3006726"/>
                </a:cubicBezTo>
                <a:cubicBezTo>
                  <a:pt x="21203" y="2679523"/>
                  <a:pt x="20106" y="2703541"/>
                  <a:pt x="0" y="2565582"/>
                </a:cubicBezTo>
                <a:cubicBezTo>
                  <a:pt x="-20106" y="2427623"/>
                  <a:pt x="-8855" y="2312013"/>
                  <a:pt x="0" y="2124438"/>
                </a:cubicBezTo>
                <a:cubicBezTo>
                  <a:pt x="8855" y="1936863"/>
                  <a:pt x="-24232" y="1745601"/>
                  <a:pt x="0" y="1368191"/>
                </a:cubicBezTo>
                <a:cubicBezTo>
                  <a:pt x="24232" y="990781"/>
                  <a:pt x="-13349" y="1079579"/>
                  <a:pt x="0" y="801005"/>
                </a:cubicBezTo>
                <a:cubicBezTo>
                  <a:pt x="13349" y="522431"/>
                  <a:pt x="20319" y="512508"/>
                  <a:pt x="0" y="233820"/>
                </a:cubicBezTo>
                <a:close/>
              </a:path>
              <a:path w="1402893" h="11204366" stroke="0" extrusionOk="0">
                <a:moveTo>
                  <a:pt x="0" y="233820"/>
                </a:moveTo>
                <a:cubicBezTo>
                  <a:pt x="-24831" y="89369"/>
                  <a:pt x="90451" y="5342"/>
                  <a:pt x="233820" y="0"/>
                </a:cubicBezTo>
                <a:lnTo>
                  <a:pt x="233816" y="0"/>
                </a:lnTo>
                <a:lnTo>
                  <a:pt x="233816" y="0"/>
                </a:lnTo>
                <a:cubicBezTo>
                  <a:pt x="309141" y="7620"/>
                  <a:pt x="461046" y="1908"/>
                  <a:pt x="584539" y="0"/>
                </a:cubicBezTo>
                <a:cubicBezTo>
                  <a:pt x="844396" y="-19428"/>
                  <a:pt x="877663" y="22067"/>
                  <a:pt x="1169073" y="0"/>
                </a:cubicBezTo>
                <a:cubicBezTo>
                  <a:pt x="1326386" y="13464"/>
                  <a:pt x="1420167" y="106734"/>
                  <a:pt x="1402893" y="233820"/>
                </a:cubicBezTo>
                <a:cubicBezTo>
                  <a:pt x="1407584" y="359866"/>
                  <a:pt x="1408807" y="668220"/>
                  <a:pt x="1402893" y="801005"/>
                </a:cubicBezTo>
                <a:cubicBezTo>
                  <a:pt x="1396979" y="933790"/>
                  <a:pt x="1369876" y="1200326"/>
                  <a:pt x="1402893" y="1557253"/>
                </a:cubicBezTo>
                <a:cubicBezTo>
                  <a:pt x="1435910" y="1914180"/>
                  <a:pt x="1372977" y="2059092"/>
                  <a:pt x="1402893" y="2313500"/>
                </a:cubicBezTo>
                <a:cubicBezTo>
                  <a:pt x="1432809" y="2567908"/>
                  <a:pt x="1423073" y="2702301"/>
                  <a:pt x="1402893" y="2943706"/>
                </a:cubicBezTo>
                <a:cubicBezTo>
                  <a:pt x="1382713" y="3185111"/>
                  <a:pt x="1368953" y="3463500"/>
                  <a:pt x="1402893" y="3699953"/>
                </a:cubicBezTo>
                <a:cubicBezTo>
                  <a:pt x="1436833" y="3936406"/>
                  <a:pt x="1418751" y="4040008"/>
                  <a:pt x="1402893" y="4267138"/>
                </a:cubicBezTo>
                <a:cubicBezTo>
                  <a:pt x="1387035" y="4494268"/>
                  <a:pt x="1391484" y="4692196"/>
                  <a:pt x="1402893" y="4834324"/>
                </a:cubicBezTo>
                <a:cubicBezTo>
                  <a:pt x="1414302" y="4976452"/>
                  <a:pt x="1376927" y="5195962"/>
                  <a:pt x="1402893" y="5527550"/>
                </a:cubicBezTo>
                <a:cubicBezTo>
                  <a:pt x="1428859" y="5859138"/>
                  <a:pt x="1361873" y="6074654"/>
                  <a:pt x="1402893" y="6535880"/>
                </a:cubicBezTo>
                <a:lnTo>
                  <a:pt x="1402893" y="6535880"/>
                </a:lnTo>
                <a:cubicBezTo>
                  <a:pt x="1400316" y="6808667"/>
                  <a:pt x="1382610" y="6972145"/>
                  <a:pt x="1402893" y="7152120"/>
                </a:cubicBezTo>
                <a:cubicBezTo>
                  <a:pt x="1423176" y="7332095"/>
                  <a:pt x="1381221" y="7455198"/>
                  <a:pt x="1402893" y="7740350"/>
                </a:cubicBezTo>
                <a:cubicBezTo>
                  <a:pt x="1424566" y="8025502"/>
                  <a:pt x="1392679" y="8164543"/>
                  <a:pt x="1402893" y="8328579"/>
                </a:cubicBezTo>
                <a:cubicBezTo>
                  <a:pt x="1413107" y="8492615"/>
                  <a:pt x="1424223" y="9060154"/>
                  <a:pt x="1402893" y="9336972"/>
                </a:cubicBezTo>
                <a:cubicBezTo>
                  <a:pt x="1408011" y="9462684"/>
                  <a:pt x="1383617" y="9599374"/>
                  <a:pt x="1402893" y="9832489"/>
                </a:cubicBezTo>
                <a:cubicBezTo>
                  <a:pt x="1422169" y="10065604"/>
                  <a:pt x="1387165" y="10241466"/>
                  <a:pt x="1402893" y="10409686"/>
                </a:cubicBezTo>
                <a:cubicBezTo>
                  <a:pt x="1418621" y="10577906"/>
                  <a:pt x="1384295" y="10706388"/>
                  <a:pt x="1402893" y="10970546"/>
                </a:cubicBezTo>
                <a:cubicBezTo>
                  <a:pt x="1405269" y="11104385"/>
                  <a:pt x="1283107" y="11212330"/>
                  <a:pt x="1169073" y="11204366"/>
                </a:cubicBezTo>
                <a:cubicBezTo>
                  <a:pt x="913387" y="11216563"/>
                  <a:pt x="735023" y="11176902"/>
                  <a:pt x="584539" y="11204366"/>
                </a:cubicBezTo>
                <a:cubicBezTo>
                  <a:pt x="453809" y="11196858"/>
                  <a:pt x="351548" y="11219576"/>
                  <a:pt x="255691" y="11204366"/>
                </a:cubicBezTo>
                <a:cubicBezTo>
                  <a:pt x="246877" y="11204596"/>
                  <a:pt x="244473" y="11204611"/>
                  <a:pt x="233816" y="11204366"/>
                </a:cubicBezTo>
                <a:lnTo>
                  <a:pt x="233820" y="11204366"/>
                </a:lnTo>
                <a:cubicBezTo>
                  <a:pt x="120915" y="11199594"/>
                  <a:pt x="20427" y="11095200"/>
                  <a:pt x="0" y="10970546"/>
                </a:cubicBezTo>
                <a:cubicBezTo>
                  <a:pt x="-23693" y="10765257"/>
                  <a:pt x="17972" y="10550908"/>
                  <a:pt x="0" y="10442357"/>
                </a:cubicBezTo>
                <a:cubicBezTo>
                  <a:pt x="-17972" y="10333806"/>
                  <a:pt x="18577" y="10164884"/>
                  <a:pt x="0" y="9897832"/>
                </a:cubicBezTo>
                <a:cubicBezTo>
                  <a:pt x="-18577" y="9630781"/>
                  <a:pt x="-10954" y="9475022"/>
                  <a:pt x="0" y="9336972"/>
                </a:cubicBezTo>
                <a:cubicBezTo>
                  <a:pt x="7764" y="9146688"/>
                  <a:pt x="12100" y="9016237"/>
                  <a:pt x="0" y="8804765"/>
                </a:cubicBezTo>
                <a:cubicBezTo>
                  <a:pt x="-12100" y="8593293"/>
                  <a:pt x="22291" y="8462875"/>
                  <a:pt x="0" y="8300568"/>
                </a:cubicBezTo>
                <a:cubicBezTo>
                  <a:pt x="-22291" y="8138261"/>
                  <a:pt x="-25600" y="7875407"/>
                  <a:pt x="0" y="7712339"/>
                </a:cubicBezTo>
                <a:cubicBezTo>
                  <a:pt x="25600" y="7549271"/>
                  <a:pt x="-918" y="7417525"/>
                  <a:pt x="0" y="7208142"/>
                </a:cubicBezTo>
                <a:cubicBezTo>
                  <a:pt x="918" y="6998759"/>
                  <a:pt x="-9522" y="6694038"/>
                  <a:pt x="0" y="6535880"/>
                </a:cubicBezTo>
                <a:lnTo>
                  <a:pt x="0" y="6535880"/>
                </a:lnTo>
                <a:cubicBezTo>
                  <a:pt x="14059" y="6305570"/>
                  <a:pt x="17990" y="6227110"/>
                  <a:pt x="0" y="6031715"/>
                </a:cubicBezTo>
                <a:cubicBezTo>
                  <a:pt x="-17990" y="5836321"/>
                  <a:pt x="-10310" y="5531649"/>
                  <a:pt x="0" y="5338489"/>
                </a:cubicBezTo>
                <a:cubicBezTo>
                  <a:pt x="10310" y="5145329"/>
                  <a:pt x="20033" y="5033230"/>
                  <a:pt x="0" y="4897344"/>
                </a:cubicBezTo>
                <a:cubicBezTo>
                  <a:pt x="-20033" y="4761459"/>
                  <a:pt x="25825" y="4488729"/>
                  <a:pt x="0" y="4267138"/>
                </a:cubicBezTo>
                <a:cubicBezTo>
                  <a:pt x="-25825" y="4045547"/>
                  <a:pt x="-252" y="3991707"/>
                  <a:pt x="0" y="3762974"/>
                </a:cubicBezTo>
                <a:cubicBezTo>
                  <a:pt x="252" y="3534241"/>
                  <a:pt x="13832" y="3418099"/>
                  <a:pt x="0" y="3132768"/>
                </a:cubicBezTo>
                <a:cubicBezTo>
                  <a:pt x="-13832" y="2847437"/>
                  <a:pt x="-12100" y="2668795"/>
                  <a:pt x="0" y="2502562"/>
                </a:cubicBezTo>
                <a:cubicBezTo>
                  <a:pt x="12100" y="2336329"/>
                  <a:pt x="18847" y="2107444"/>
                  <a:pt x="0" y="1872356"/>
                </a:cubicBezTo>
                <a:cubicBezTo>
                  <a:pt x="-18847" y="1637268"/>
                  <a:pt x="-13021" y="1392244"/>
                  <a:pt x="0" y="1242150"/>
                </a:cubicBezTo>
                <a:cubicBezTo>
                  <a:pt x="13021" y="1092056"/>
                  <a:pt x="-29262" y="694844"/>
                  <a:pt x="0" y="2338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31774"/>
                      <a:gd name="adj2" fmla="val 49823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12C0C7-16F2-1FF8-647E-05A47252EB4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314932" y="2209736"/>
            <a:ext cx="9383251" cy="87380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2200" dirty="0">
                <a:solidFill>
                  <a:srgbClr val="E51F59"/>
                </a:solidFill>
                <a:effectLst/>
                <a:latin typeface="+mj-lt"/>
                <a:ea typeface="Times New Roman" panose="02020603050405020304" pitchFamily="18" charset="0"/>
              </a:rPr>
              <a:t>ОТКЛИКАЙТЕСЬ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НА ПРЕДЛОЖЕНИЯ О РАБОТЕ </a:t>
            </a:r>
            <a:b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ОТ НЕЗНАКОМЦЕВ В СОЦСЕТЯХ И МЕССЕНДЖЕРАХ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Google Shape;26;p21">
            <a:extLst>
              <a:ext uri="{FF2B5EF4-FFF2-40B4-BE49-F238E27FC236}">
                <a16:creationId xmlns:a16="http://schemas.microsoft.com/office/drawing/2014/main" id="{430D7DA4-276F-8343-68D6-6E32F0DCA8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13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80A6323-AB63-5C49-A302-CF6BDFDC06D2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7443683" cy="68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 не стать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дропом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12BA6C5E-C26B-0159-47C5-9FE77CB6DD54}"/>
              </a:ext>
            </a:extLst>
          </p:cNvPr>
          <p:cNvSpPr txBox="1">
            <a:spLocks/>
          </p:cNvSpPr>
          <p:nvPr/>
        </p:nvSpPr>
        <p:spPr>
          <a:xfrm>
            <a:off x="838201" y="1959253"/>
            <a:ext cx="1676310" cy="11242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000" b="1" dirty="0">
                <a:solidFill>
                  <a:srgbClr val="E51F59"/>
                </a:solidFill>
                <a:latin typeface="+mj-lt"/>
                <a:ea typeface="Calibri" panose="020F0502020204030204" pitchFamily="34" charset="0"/>
              </a:rPr>
              <a:t>НЕ</a:t>
            </a:r>
            <a:endParaRPr lang="ru-RU" sz="7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1C029D71-982E-58D0-9733-FF7BCD1A84F2}"/>
              </a:ext>
            </a:extLst>
          </p:cNvPr>
          <p:cNvSpPr txBox="1">
            <a:spLocks/>
          </p:cNvSpPr>
          <p:nvPr/>
        </p:nvSpPr>
        <p:spPr>
          <a:xfrm>
            <a:off x="7966738" y="3943108"/>
            <a:ext cx="3387063" cy="15789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2200" dirty="0">
                <a:solidFill>
                  <a:srgbClr val="E51F59"/>
                </a:solidFill>
                <a:latin typeface="+mj-lt"/>
                <a:ea typeface="Times New Roman" panose="02020603050405020304" pitchFamily="18" charset="0"/>
              </a:rPr>
              <a:t>СОГЛАШАЙТЕСЬ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 ПОМОГАТЬ </a:t>
            </a:r>
            <a:b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НЕЗНАКОМЫМ ЛЮДЯМ У БАНКОМАТОВ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06E9B39F-C781-AEBA-812F-D1BBF860E875}"/>
              </a:ext>
            </a:extLst>
          </p:cNvPr>
          <p:cNvSpPr txBox="1">
            <a:spLocks/>
          </p:cNvSpPr>
          <p:nvPr/>
        </p:nvSpPr>
        <p:spPr>
          <a:xfrm>
            <a:off x="6490007" y="3692625"/>
            <a:ext cx="1676310" cy="11242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000" b="1" dirty="0">
                <a:solidFill>
                  <a:srgbClr val="E51F59"/>
                </a:solidFill>
                <a:latin typeface="+mj-lt"/>
                <a:ea typeface="Calibri" panose="020F0502020204030204" pitchFamily="34" charset="0"/>
              </a:rPr>
              <a:t>НЕ</a:t>
            </a:r>
            <a:endParaRPr lang="ru-RU" sz="7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A038AD70-2BAA-42D8-B2BA-4248D93D335C}"/>
              </a:ext>
            </a:extLst>
          </p:cNvPr>
          <p:cNvSpPr txBox="1">
            <a:spLocks/>
          </p:cNvSpPr>
          <p:nvPr/>
        </p:nvSpPr>
        <p:spPr>
          <a:xfrm>
            <a:off x="2314932" y="3890048"/>
            <a:ext cx="3387063" cy="15789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2200" dirty="0">
                <a:solidFill>
                  <a:srgbClr val="E51F59"/>
                </a:solidFill>
                <a:latin typeface="+mj-lt"/>
                <a:ea typeface="Times New Roman" panose="02020603050405020304" pitchFamily="18" charset="0"/>
              </a:rPr>
              <a:t>ПЕРЕВОДИТЕ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 panose="02020603050405020304" pitchFamily="18" charset="0"/>
              </a:rPr>
              <a:t> ДЕНЬГИ, ЗАЧИСЛЕННЫЕ ВАМ «ПО ОШИБКЕ»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410B2C7F-6ABF-F594-945B-5943C580A412}"/>
              </a:ext>
            </a:extLst>
          </p:cNvPr>
          <p:cNvSpPr txBox="1">
            <a:spLocks/>
          </p:cNvSpPr>
          <p:nvPr/>
        </p:nvSpPr>
        <p:spPr>
          <a:xfrm>
            <a:off x="838201" y="3639565"/>
            <a:ext cx="1676310" cy="11242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000" b="1" dirty="0">
                <a:solidFill>
                  <a:srgbClr val="E51F59"/>
                </a:solidFill>
                <a:latin typeface="+mj-lt"/>
                <a:ea typeface="Calibri" panose="020F0502020204030204" pitchFamily="34" charset="0"/>
              </a:rPr>
              <a:t>НЕ</a:t>
            </a:r>
            <a:endParaRPr lang="ru-RU" sz="7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7" name="Google Shape;23;p21">
            <a:extLst>
              <a:ext uri="{FF2B5EF4-FFF2-40B4-BE49-F238E27FC236}">
                <a16:creationId xmlns:a16="http://schemas.microsoft.com/office/drawing/2014/main" id="{7071F352-773A-578F-35B8-DDD98F5F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92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9AA190-CD2E-82B9-6940-32DEF47A7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421" y="1830161"/>
            <a:ext cx="1748809" cy="17488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2E956F-3980-5FE7-A74C-DC711DC6C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770" y="1722344"/>
            <a:ext cx="2996854" cy="28713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CFA0D3-607E-6348-C3AB-7585B9E2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054" y="5386217"/>
            <a:ext cx="575278" cy="575278"/>
          </a:xfrm>
          <a:prstGeom prst="rect">
            <a:avLst/>
          </a:prstGeom>
        </p:spPr>
      </p:pic>
      <p:sp>
        <p:nvSpPr>
          <p:cNvPr id="7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A01CE28F-9434-69DE-333A-60C1183719C5}"/>
              </a:ext>
            </a:extLst>
          </p:cNvPr>
          <p:cNvSpPr/>
          <p:nvPr/>
        </p:nvSpPr>
        <p:spPr>
          <a:xfrm rot="5400000">
            <a:off x="5942099" y="297419"/>
            <a:ext cx="3372469" cy="7208958"/>
          </a:xfrm>
          <a:custGeom>
            <a:avLst/>
            <a:gdLst>
              <a:gd name="connsiteX0" fmla="*/ 0 w 3372469"/>
              <a:gd name="connsiteY0" fmla="*/ 562089 h 7208958"/>
              <a:gd name="connsiteX1" fmla="*/ 562089 w 3372469"/>
              <a:gd name="connsiteY1" fmla="*/ 0 h 7208958"/>
              <a:gd name="connsiteX2" fmla="*/ 562078 w 3372469"/>
              <a:gd name="connsiteY2" fmla="*/ 0 h 7208958"/>
              <a:gd name="connsiteX3" fmla="*/ 562078 w 3372469"/>
              <a:gd name="connsiteY3" fmla="*/ 0 h 7208958"/>
              <a:gd name="connsiteX4" fmla="*/ 983637 w 3372469"/>
              <a:gd name="connsiteY4" fmla="*/ 0 h 7208958"/>
              <a:gd name="connsiteX5" fmla="*/ 1405195 w 3372469"/>
              <a:gd name="connsiteY5" fmla="*/ 0 h 7208958"/>
              <a:gd name="connsiteX6" fmla="*/ 1873590 w 3372469"/>
              <a:gd name="connsiteY6" fmla="*/ 0 h 7208958"/>
              <a:gd name="connsiteX7" fmla="*/ 2370089 w 3372469"/>
              <a:gd name="connsiteY7" fmla="*/ 0 h 7208958"/>
              <a:gd name="connsiteX8" fmla="*/ 2810380 w 3372469"/>
              <a:gd name="connsiteY8" fmla="*/ 0 h 7208958"/>
              <a:gd name="connsiteX9" fmla="*/ 3372469 w 3372469"/>
              <a:gd name="connsiteY9" fmla="*/ 562089 h 7208958"/>
              <a:gd name="connsiteX10" fmla="*/ 3372469 w 3372469"/>
              <a:gd name="connsiteY10" fmla="*/ 1169279 h 7208958"/>
              <a:gd name="connsiteX11" fmla="*/ 3372469 w 3372469"/>
              <a:gd name="connsiteY11" fmla="*/ 1776468 h 7208958"/>
              <a:gd name="connsiteX12" fmla="*/ 3372469 w 3372469"/>
              <a:gd name="connsiteY12" fmla="*/ 2420089 h 7208958"/>
              <a:gd name="connsiteX13" fmla="*/ 3372469 w 3372469"/>
              <a:gd name="connsiteY13" fmla="*/ 3100141 h 7208958"/>
              <a:gd name="connsiteX14" fmla="*/ 3372469 w 3372469"/>
              <a:gd name="connsiteY14" fmla="*/ 4205226 h 7208958"/>
              <a:gd name="connsiteX15" fmla="*/ 3372469 w 3372469"/>
              <a:gd name="connsiteY15" fmla="*/ 4205226 h 7208958"/>
              <a:gd name="connsiteX16" fmla="*/ 3372469 w 3372469"/>
              <a:gd name="connsiteY16" fmla="*/ 4842017 h 7208958"/>
              <a:gd name="connsiteX17" fmla="*/ 3372469 w 3372469"/>
              <a:gd name="connsiteY17" fmla="*/ 5424741 h 7208958"/>
              <a:gd name="connsiteX18" fmla="*/ 3372469 w 3372469"/>
              <a:gd name="connsiteY18" fmla="*/ 6007465 h 7208958"/>
              <a:gd name="connsiteX19" fmla="*/ 3372469 w 3372469"/>
              <a:gd name="connsiteY19" fmla="*/ 6646869 h 7208958"/>
              <a:gd name="connsiteX20" fmla="*/ 2810380 w 3372469"/>
              <a:gd name="connsiteY20" fmla="*/ 7208958 h 7208958"/>
              <a:gd name="connsiteX21" fmla="*/ 2384141 w 3372469"/>
              <a:gd name="connsiteY21" fmla="*/ 7208958 h 7208958"/>
              <a:gd name="connsiteX22" fmla="*/ 1929797 w 3372469"/>
              <a:gd name="connsiteY22" fmla="*/ 7208958 h 7208958"/>
              <a:gd name="connsiteX23" fmla="*/ 1405195 w 3372469"/>
              <a:gd name="connsiteY23" fmla="*/ 7208958 h 7208958"/>
              <a:gd name="connsiteX24" fmla="*/ 967324 w 3372469"/>
              <a:gd name="connsiteY24" fmla="*/ 7617524 h 7208958"/>
              <a:gd name="connsiteX25" fmla="*/ 563135 w 3372469"/>
              <a:gd name="connsiteY25" fmla="*/ 7994662 h 7208958"/>
              <a:gd name="connsiteX26" fmla="*/ 562078 w 3372469"/>
              <a:gd name="connsiteY26" fmla="*/ 7208958 h 7208958"/>
              <a:gd name="connsiteX27" fmla="*/ 562089 w 3372469"/>
              <a:gd name="connsiteY27" fmla="*/ 7208958 h 7208958"/>
              <a:gd name="connsiteX28" fmla="*/ 0 w 3372469"/>
              <a:gd name="connsiteY28" fmla="*/ 6646869 h 7208958"/>
              <a:gd name="connsiteX29" fmla="*/ 0 w 3372469"/>
              <a:gd name="connsiteY29" fmla="*/ 6007465 h 7208958"/>
              <a:gd name="connsiteX30" fmla="*/ 0 w 3372469"/>
              <a:gd name="connsiteY30" fmla="*/ 5370674 h 7208958"/>
              <a:gd name="connsiteX31" fmla="*/ 0 w 3372469"/>
              <a:gd name="connsiteY31" fmla="*/ 4823995 h 7208958"/>
              <a:gd name="connsiteX32" fmla="*/ 0 w 3372469"/>
              <a:gd name="connsiteY32" fmla="*/ 4205226 h 7208958"/>
              <a:gd name="connsiteX33" fmla="*/ 0 w 3372469"/>
              <a:gd name="connsiteY33" fmla="*/ 4205226 h 7208958"/>
              <a:gd name="connsiteX34" fmla="*/ 0 w 3372469"/>
              <a:gd name="connsiteY34" fmla="*/ 3634468 h 7208958"/>
              <a:gd name="connsiteX35" fmla="*/ 0 w 3372469"/>
              <a:gd name="connsiteY35" fmla="*/ 3100141 h 7208958"/>
              <a:gd name="connsiteX36" fmla="*/ 0 w 3372469"/>
              <a:gd name="connsiteY36" fmla="*/ 2602246 h 7208958"/>
              <a:gd name="connsiteX37" fmla="*/ 0 w 3372469"/>
              <a:gd name="connsiteY37" fmla="*/ 1922193 h 7208958"/>
              <a:gd name="connsiteX38" fmla="*/ 0 w 3372469"/>
              <a:gd name="connsiteY38" fmla="*/ 1424298 h 7208958"/>
              <a:gd name="connsiteX39" fmla="*/ 0 w 3372469"/>
              <a:gd name="connsiteY39" fmla="*/ 562089 h 720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72469" h="7208958" fill="none" extrusionOk="0">
                <a:moveTo>
                  <a:pt x="0" y="562089"/>
                </a:moveTo>
                <a:cubicBezTo>
                  <a:pt x="-28222" y="264772"/>
                  <a:pt x="255664" y="60112"/>
                  <a:pt x="562089" y="0"/>
                </a:cubicBezTo>
                <a:cubicBezTo>
                  <a:pt x="562084" y="0"/>
                  <a:pt x="562081" y="0"/>
                  <a:pt x="562078" y="0"/>
                </a:cubicBezTo>
                <a:lnTo>
                  <a:pt x="562078" y="0"/>
                </a:lnTo>
                <a:cubicBezTo>
                  <a:pt x="659147" y="-15766"/>
                  <a:pt x="879710" y="15744"/>
                  <a:pt x="983637" y="0"/>
                </a:cubicBezTo>
                <a:cubicBezTo>
                  <a:pt x="1087564" y="-15744"/>
                  <a:pt x="1225336" y="16536"/>
                  <a:pt x="1405195" y="0"/>
                </a:cubicBezTo>
                <a:cubicBezTo>
                  <a:pt x="1610687" y="-9628"/>
                  <a:pt x="1662750" y="-17388"/>
                  <a:pt x="1873590" y="0"/>
                </a:cubicBezTo>
                <a:cubicBezTo>
                  <a:pt x="2084430" y="17388"/>
                  <a:pt x="2136881" y="9790"/>
                  <a:pt x="2370089" y="0"/>
                </a:cubicBezTo>
                <a:cubicBezTo>
                  <a:pt x="2603297" y="-9790"/>
                  <a:pt x="2592637" y="-7659"/>
                  <a:pt x="2810380" y="0"/>
                </a:cubicBezTo>
                <a:cubicBezTo>
                  <a:pt x="3135798" y="-58006"/>
                  <a:pt x="3376714" y="235711"/>
                  <a:pt x="3372469" y="562089"/>
                </a:cubicBezTo>
                <a:cubicBezTo>
                  <a:pt x="3361565" y="768673"/>
                  <a:pt x="3380404" y="927508"/>
                  <a:pt x="3372469" y="1169279"/>
                </a:cubicBezTo>
                <a:cubicBezTo>
                  <a:pt x="3364535" y="1411050"/>
                  <a:pt x="3380064" y="1569053"/>
                  <a:pt x="3372469" y="1776468"/>
                </a:cubicBezTo>
                <a:cubicBezTo>
                  <a:pt x="3364874" y="1983883"/>
                  <a:pt x="3402518" y="2281505"/>
                  <a:pt x="3372469" y="2420089"/>
                </a:cubicBezTo>
                <a:cubicBezTo>
                  <a:pt x="3342420" y="2558673"/>
                  <a:pt x="3403138" y="2852431"/>
                  <a:pt x="3372469" y="3100141"/>
                </a:cubicBezTo>
                <a:cubicBezTo>
                  <a:pt x="3341800" y="3347851"/>
                  <a:pt x="3413812" y="3875647"/>
                  <a:pt x="3372469" y="4205226"/>
                </a:cubicBezTo>
                <a:lnTo>
                  <a:pt x="3372469" y="4205226"/>
                </a:lnTo>
                <a:cubicBezTo>
                  <a:pt x="3365598" y="4377477"/>
                  <a:pt x="3399144" y="4688431"/>
                  <a:pt x="3372469" y="4842017"/>
                </a:cubicBezTo>
                <a:cubicBezTo>
                  <a:pt x="3345794" y="4995603"/>
                  <a:pt x="3368396" y="5258910"/>
                  <a:pt x="3372469" y="5424741"/>
                </a:cubicBezTo>
                <a:cubicBezTo>
                  <a:pt x="3376542" y="5590572"/>
                  <a:pt x="3390301" y="5831301"/>
                  <a:pt x="3372469" y="6007465"/>
                </a:cubicBezTo>
                <a:cubicBezTo>
                  <a:pt x="3348797" y="6224947"/>
                  <a:pt x="3399559" y="6349624"/>
                  <a:pt x="3372469" y="6646869"/>
                </a:cubicBezTo>
                <a:cubicBezTo>
                  <a:pt x="3404851" y="6958833"/>
                  <a:pt x="3164906" y="7217856"/>
                  <a:pt x="2810380" y="7208958"/>
                </a:cubicBezTo>
                <a:cubicBezTo>
                  <a:pt x="2637372" y="7193043"/>
                  <a:pt x="2557909" y="7206821"/>
                  <a:pt x="2384141" y="7208958"/>
                </a:cubicBezTo>
                <a:cubicBezTo>
                  <a:pt x="2210373" y="7211095"/>
                  <a:pt x="2052264" y="7190703"/>
                  <a:pt x="1929797" y="7208958"/>
                </a:cubicBezTo>
                <a:cubicBezTo>
                  <a:pt x="1807330" y="7227213"/>
                  <a:pt x="1592495" y="7217563"/>
                  <a:pt x="1405195" y="7208958"/>
                </a:cubicBezTo>
                <a:cubicBezTo>
                  <a:pt x="1301035" y="7321099"/>
                  <a:pt x="1071955" y="7513637"/>
                  <a:pt x="967324" y="7617524"/>
                </a:cubicBezTo>
                <a:cubicBezTo>
                  <a:pt x="862693" y="7721411"/>
                  <a:pt x="731437" y="7866059"/>
                  <a:pt x="563135" y="7994662"/>
                </a:cubicBezTo>
                <a:cubicBezTo>
                  <a:pt x="539589" y="7735308"/>
                  <a:pt x="569995" y="7480078"/>
                  <a:pt x="562078" y="7208958"/>
                </a:cubicBezTo>
                <a:cubicBezTo>
                  <a:pt x="562084" y="7208958"/>
                  <a:pt x="562085" y="7208958"/>
                  <a:pt x="562089" y="7208958"/>
                </a:cubicBezTo>
                <a:cubicBezTo>
                  <a:pt x="255397" y="7164747"/>
                  <a:pt x="27548" y="6886761"/>
                  <a:pt x="0" y="6646869"/>
                </a:cubicBezTo>
                <a:cubicBezTo>
                  <a:pt x="24492" y="6346137"/>
                  <a:pt x="21510" y="6214568"/>
                  <a:pt x="0" y="6007465"/>
                </a:cubicBezTo>
                <a:cubicBezTo>
                  <a:pt x="-31467" y="5775938"/>
                  <a:pt x="-21659" y="5605063"/>
                  <a:pt x="0" y="5370674"/>
                </a:cubicBezTo>
                <a:cubicBezTo>
                  <a:pt x="21659" y="5136285"/>
                  <a:pt x="-21959" y="5031012"/>
                  <a:pt x="0" y="4823995"/>
                </a:cubicBezTo>
                <a:cubicBezTo>
                  <a:pt x="21959" y="4616978"/>
                  <a:pt x="-24784" y="4410565"/>
                  <a:pt x="0" y="4205226"/>
                </a:cubicBezTo>
                <a:lnTo>
                  <a:pt x="0" y="4205226"/>
                </a:lnTo>
                <a:cubicBezTo>
                  <a:pt x="-594" y="4070387"/>
                  <a:pt x="-21203" y="3822878"/>
                  <a:pt x="0" y="3634468"/>
                </a:cubicBezTo>
                <a:cubicBezTo>
                  <a:pt x="21203" y="3446058"/>
                  <a:pt x="2970" y="3263185"/>
                  <a:pt x="0" y="3100141"/>
                </a:cubicBezTo>
                <a:cubicBezTo>
                  <a:pt x="-2970" y="2937097"/>
                  <a:pt x="3407" y="2827322"/>
                  <a:pt x="0" y="2602246"/>
                </a:cubicBezTo>
                <a:cubicBezTo>
                  <a:pt x="-3407" y="2377171"/>
                  <a:pt x="33713" y="2187927"/>
                  <a:pt x="0" y="1922193"/>
                </a:cubicBezTo>
                <a:cubicBezTo>
                  <a:pt x="-33713" y="1656459"/>
                  <a:pt x="-3959" y="1596755"/>
                  <a:pt x="0" y="1424298"/>
                </a:cubicBezTo>
                <a:cubicBezTo>
                  <a:pt x="3959" y="1251842"/>
                  <a:pt x="16975" y="907568"/>
                  <a:pt x="0" y="562089"/>
                </a:cubicBezTo>
                <a:close/>
              </a:path>
              <a:path w="3372469" h="7208958" stroke="0" extrusionOk="0">
                <a:moveTo>
                  <a:pt x="0" y="562089"/>
                </a:moveTo>
                <a:cubicBezTo>
                  <a:pt x="-34843" y="230164"/>
                  <a:pt x="184721" y="25122"/>
                  <a:pt x="562089" y="0"/>
                </a:cubicBezTo>
                <a:cubicBezTo>
                  <a:pt x="562084" y="0"/>
                  <a:pt x="562083" y="-1"/>
                  <a:pt x="562078" y="0"/>
                </a:cubicBezTo>
                <a:lnTo>
                  <a:pt x="562078" y="0"/>
                </a:lnTo>
                <a:cubicBezTo>
                  <a:pt x="665297" y="16179"/>
                  <a:pt x="865047" y="10480"/>
                  <a:pt x="975205" y="0"/>
                </a:cubicBezTo>
                <a:cubicBezTo>
                  <a:pt x="1085363" y="-10480"/>
                  <a:pt x="1290554" y="-4873"/>
                  <a:pt x="1405195" y="0"/>
                </a:cubicBezTo>
                <a:cubicBezTo>
                  <a:pt x="1617374" y="23312"/>
                  <a:pt x="1685756" y="23537"/>
                  <a:pt x="1901694" y="0"/>
                </a:cubicBezTo>
                <a:cubicBezTo>
                  <a:pt x="2117632" y="-23537"/>
                  <a:pt x="2238681" y="325"/>
                  <a:pt x="2370089" y="0"/>
                </a:cubicBezTo>
                <a:cubicBezTo>
                  <a:pt x="2501498" y="-325"/>
                  <a:pt x="2621616" y="-21948"/>
                  <a:pt x="2810380" y="0"/>
                </a:cubicBezTo>
                <a:cubicBezTo>
                  <a:pt x="3169993" y="27533"/>
                  <a:pt x="3443892" y="268829"/>
                  <a:pt x="3372469" y="562089"/>
                </a:cubicBezTo>
                <a:cubicBezTo>
                  <a:pt x="3393377" y="700925"/>
                  <a:pt x="3374463" y="963187"/>
                  <a:pt x="3372469" y="1242141"/>
                </a:cubicBezTo>
                <a:cubicBezTo>
                  <a:pt x="3370475" y="1521095"/>
                  <a:pt x="3396161" y="1571273"/>
                  <a:pt x="3372469" y="1885762"/>
                </a:cubicBezTo>
                <a:cubicBezTo>
                  <a:pt x="3348777" y="2200251"/>
                  <a:pt x="3386400" y="2175397"/>
                  <a:pt x="3372469" y="2383657"/>
                </a:cubicBezTo>
                <a:cubicBezTo>
                  <a:pt x="3358538" y="2591918"/>
                  <a:pt x="3360143" y="2862312"/>
                  <a:pt x="3372469" y="2990847"/>
                </a:cubicBezTo>
                <a:cubicBezTo>
                  <a:pt x="3384796" y="3119382"/>
                  <a:pt x="3389649" y="3452761"/>
                  <a:pt x="3372469" y="3598036"/>
                </a:cubicBezTo>
                <a:cubicBezTo>
                  <a:pt x="3355289" y="3743311"/>
                  <a:pt x="3389009" y="4070550"/>
                  <a:pt x="3372469" y="4205226"/>
                </a:cubicBezTo>
                <a:lnTo>
                  <a:pt x="3372469" y="4205226"/>
                </a:lnTo>
                <a:cubicBezTo>
                  <a:pt x="3391076" y="4459453"/>
                  <a:pt x="3344240" y="4634086"/>
                  <a:pt x="3372469" y="4823995"/>
                </a:cubicBezTo>
                <a:cubicBezTo>
                  <a:pt x="3400698" y="5013904"/>
                  <a:pt x="3362568" y="5158946"/>
                  <a:pt x="3372469" y="5424741"/>
                </a:cubicBezTo>
                <a:cubicBezTo>
                  <a:pt x="3382370" y="5690536"/>
                  <a:pt x="3379403" y="5729367"/>
                  <a:pt x="3372469" y="6007465"/>
                </a:cubicBezTo>
                <a:cubicBezTo>
                  <a:pt x="3346045" y="6148534"/>
                  <a:pt x="3371270" y="6360811"/>
                  <a:pt x="3372469" y="6646869"/>
                </a:cubicBezTo>
                <a:cubicBezTo>
                  <a:pt x="3341282" y="7006813"/>
                  <a:pt x="3067464" y="7211803"/>
                  <a:pt x="2810380" y="7208958"/>
                </a:cubicBezTo>
                <a:cubicBezTo>
                  <a:pt x="2691034" y="7210781"/>
                  <a:pt x="2482232" y="7201108"/>
                  <a:pt x="2370089" y="7208958"/>
                </a:cubicBezTo>
                <a:cubicBezTo>
                  <a:pt x="2257946" y="7216808"/>
                  <a:pt x="2118176" y="7217451"/>
                  <a:pt x="1915746" y="7208958"/>
                </a:cubicBezTo>
                <a:cubicBezTo>
                  <a:pt x="1713316" y="7200465"/>
                  <a:pt x="1531943" y="7233387"/>
                  <a:pt x="1405195" y="7208958"/>
                </a:cubicBezTo>
                <a:cubicBezTo>
                  <a:pt x="1224894" y="7373022"/>
                  <a:pt x="1092732" y="7470139"/>
                  <a:pt x="1009427" y="7578239"/>
                </a:cubicBezTo>
                <a:cubicBezTo>
                  <a:pt x="926122" y="7686339"/>
                  <a:pt x="753785" y="7779435"/>
                  <a:pt x="563135" y="7994662"/>
                </a:cubicBezTo>
                <a:cubicBezTo>
                  <a:pt x="606740" y="7719837"/>
                  <a:pt x="621584" y="7457884"/>
                  <a:pt x="562078" y="7208958"/>
                </a:cubicBezTo>
                <a:cubicBezTo>
                  <a:pt x="562081" y="7208958"/>
                  <a:pt x="562085" y="7208958"/>
                  <a:pt x="562089" y="7208958"/>
                </a:cubicBezTo>
                <a:cubicBezTo>
                  <a:pt x="307175" y="7167255"/>
                  <a:pt x="38654" y="6890192"/>
                  <a:pt x="0" y="6646869"/>
                </a:cubicBezTo>
                <a:cubicBezTo>
                  <a:pt x="-31744" y="6414644"/>
                  <a:pt x="-10640" y="6322970"/>
                  <a:pt x="0" y="6007465"/>
                </a:cubicBezTo>
                <a:cubicBezTo>
                  <a:pt x="-6923" y="5831472"/>
                  <a:pt x="-16473" y="5588336"/>
                  <a:pt x="0" y="5406719"/>
                </a:cubicBezTo>
                <a:cubicBezTo>
                  <a:pt x="16473" y="5225102"/>
                  <a:pt x="-18791" y="4972947"/>
                  <a:pt x="0" y="4787950"/>
                </a:cubicBezTo>
                <a:cubicBezTo>
                  <a:pt x="18791" y="4602953"/>
                  <a:pt x="9390" y="4422534"/>
                  <a:pt x="0" y="4205226"/>
                </a:cubicBezTo>
                <a:lnTo>
                  <a:pt x="0" y="4205226"/>
                </a:lnTo>
                <a:cubicBezTo>
                  <a:pt x="-15014" y="3978989"/>
                  <a:pt x="-9794" y="3868371"/>
                  <a:pt x="0" y="3707331"/>
                </a:cubicBezTo>
                <a:cubicBezTo>
                  <a:pt x="9794" y="3546291"/>
                  <a:pt x="-16554" y="3350962"/>
                  <a:pt x="0" y="3209435"/>
                </a:cubicBezTo>
                <a:cubicBezTo>
                  <a:pt x="16554" y="3067908"/>
                  <a:pt x="-10986" y="2699870"/>
                  <a:pt x="0" y="2565814"/>
                </a:cubicBezTo>
                <a:cubicBezTo>
                  <a:pt x="10986" y="2431758"/>
                  <a:pt x="-20071" y="2248544"/>
                  <a:pt x="0" y="2067919"/>
                </a:cubicBezTo>
                <a:cubicBezTo>
                  <a:pt x="20071" y="1887295"/>
                  <a:pt x="3974" y="1658825"/>
                  <a:pt x="0" y="1460729"/>
                </a:cubicBezTo>
                <a:cubicBezTo>
                  <a:pt x="-3974" y="1262633"/>
                  <a:pt x="44897" y="963675"/>
                  <a:pt x="0" y="5620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33302"/>
                      <a:gd name="adj2" fmla="val 6089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9769312-0650-2B49-3BA3-C37AC468F318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История Тимура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3E9D0-DCF9-69CF-8C28-FC2B287FF324}"/>
              </a:ext>
            </a:extLst>
          </p:cNvPr>
          <p:cNvSpPr txBox="1"/>
          <p:nvPr/>
        </p:nvSpPr>
        <p:spPr>
          <a:xfrm>
            <a:off x="4478674" y="2929097"/>
            <a:ext cx="62993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004F9E"/>
                </a:solidFill>
                <a:latin typeface="+mj-lt"/>
              </a:rPr>
              <a:t>Я, кстати, тоже решил подзаработать и, в отличие от Ани, уже даже получил первую зарплату! </a:t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Пока небольшую, но всё впереди! Нужно всего лишь покупать товар на маркет-</a:t>
            </a:r>
            <a:r>
              <a:rPr lang="ru-RU" sz="1800" i="1" dirty="0" err="1">
                <a:solidFill>
                  <a:srgbClr val="004F9E"/>
                </a:solidFill>
                <a:latin typeface="+mj-lt"/>
              </a:rPr>
              <a:t>плейсах</a:t>
            </a:r>
            <a:r>
              <a:rPr lang="ru-RU" sz="1800" i="1" dirty="0">
                <a:solidFill>
                  <a:srgbClr val="004F9E"/>
                </a:solidFill>
                <a:latin typeface="+mj-lt"/>
              </a:rPr>
              <a:t> и оставлять о нём отзыв – день за выкуп работодатель возвращает. </a:t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Я так развил у себя литературный слог, что получил «пятёрку» за сочинение!</a:t>
            </a:r>
          </a:p>
        </p:txBody>
      </p:sp>
      <p:sp>
        <p:nvSpPr>
          <p:cNvPr id="11" name="Google Shape;26;p21">
            <a:extLst>
              <a:ext uri="{FF2B5EF4-FFF2-40B4-BE49-F238E27FC236}">
                <a16:creationId xmlns:a16="http://schemas.microsoft.com/office/drawing/2014/main" id="{52EDB808-E2BB-FC17-971A-97DF3E49DA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14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B3296A3-15AF-29BC-1405-F846C83E7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36587">
            <a:off x="598344" y="1887992"/>
            <a:ext cx="2626766" cy="8100865"/>
          </a:xfrm>
          <a:prstGeom prst="rect">
            <a:avLst/>
          </a:prstGeom>
        </p:spPr>
      </p:pic>
      <p:pic>
        <p:nvPicPr>
          <p:cNvPr id="5" name="Google Shape;23;p21">
            <a:extLst>
              <a:ext uri="{FF2B5EF4-FFF2-40B4-BE49-F238E27FC236}">
                <a16:creationId xmlns:a16="http://schemas.microsoft.com/office/drawing/2014/main" id="{5DF72226-1DF1-7789-9B1C-F64F40D5B17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38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93C8F9-83A3-BB97-B375-49B1E7FFF9E6}"/>
              </a:ext>
            </a:extLst>
          </p:cNvPr>
          <p:cNvSpPr/>
          <p:nvPr/>
        </p:nvSpPr>
        <p:spPr>
          <a:xfrm>
            <a:off x="6132618" y="1690688"/>
            <a:ext cx="5565566" cy="4334974"/>
          </a:xfrm>
          <a:custGeom>
            <a:avLst/>
            <a:gdLst>
              <a:gd name="connsiteX0" fmla="*/ 0 w 5565566"/>
              <a:gd name="connsiteY0" fmla="*/ 0 h 4334974"/>
              <a:gd name="connsiteX1" fmla="*/ 640040 w 5565566"/>
              <a:gd name="connsiteY1" fmla="*/ 0 h 4334974"/>
              <a:gd name="connsiteX2" fmla="*/ 1224425 w 5565566"/>
              <a:gd name="connsiteY2" fmla="*/ 0 h 4334974"/>
              <a:gd name="connsiteX3" fmla="*/ 1864465 w 5565566"/>
              <a:gd name="connsiteY3" fmla="*/ 0 h 4334974"/>
              <a:gd name="connsiteX4" fmla="*/ 2393193 w 5565566"/>
              <a:gd name="connsiteY4" fmla="*/ 0 h 4334974"/>
              <a:gd name="connsiteX5" fmla="*/ 3088889 w 5565566"/>
              <a:gd name="connsiteY5" fmla="*/ 0 h 4334974"/>
              <a:gd name="connsiteX6" fmla="*/ 3728929 w 5565566"/>
              <a:gd name="connsiteY6" fmla="*/ 0 h 4334974"/>
              <a:gd name="connsiteX7" fmla="*/ 4313314 w 5565566"/>
              <a:gd name="connsiteY7" fmla="*/ 0 h 4334974"/>
              <a:gd name="connsiteX8" fmla="*/ 4842042 w 5565566"/>
              <a:gd name="connsiteY8" fmla="*/ 0 h 4334974"/>
              <a:gd name="connsiteX9" fmla="*/ 5565566 w 5565566"/>
              <a:gd name="connsiteY9" fmla="*/ 0 h 4334974"/>
              <a:gd name="connsiteX10" fmla="*/ 5565566 w 5565566"/>
              <a:gd name="connsiteY10" fmla="*/ 619282 h 4334974"/>
              <a:gd name="connsiteX11" fmla="*/ 5565566 w 5565566"/>
              <a:gd name="connsiteY11" fmla="*/ 1281914 h 4334974"/>
              <a:gd name="connsiteX12" fmla="*/ 5565566 w 5565566"/>
              <a:gd name="connsiteY12" fmla="*/ 1857846 h 4334974"/>
              <a:gd name="connsiteX13" fmla="*/ 5565566 w 5565566"/>
              <a:gd name="connsiteY13" fmla="*/ 2520478 h 4334974"/>
              <a:gd name="connsiteX14" fmla="*/ 5565566 w 5565566"/>
              <a:gd name="connsiteY14" fmla="*/ 3226459 h 4334974"/>
              <a:gd name="connsiteX15" fmla="*/ 5565566 w 5565566"/>
              <a:gd name="connsiteY15" fmla="*/ 4334974 h 4334974"/>
              <a:gd name="connsiteX16" fmla="*/ 4981182 w 5565566"/>
              <a:gd name="connsiteY16" fmla="*/ 4334974 h 4334974"/>
              <a:gd name="connsiteX17" fmla="*/ 4341141 w 5565566"/>
              <a:gd name="connsiteY17" fmla="*/ 4334974 h 4334974"/>
              <a:gd name="connsiteX18" fmla="*/ 3701101 w 5565566"/>
              <a:gd name="connsiteY18" fmla="*/ 4334974 h 4334974"/>
              <a:gd name="connsiteX19" fmla="*/ 3061061 w 5565566"/>
              <a:gd name="connsiteY19" fmla="*/ 4334974 h 4334974"/>
              <a:gd name="connsiteX20" fmla="*/ 2476677 w 5565566"/>
              <a:gd name="connsiteY20" fmla="*/ 4334974 h 4334974"/>
              <a:gd name="connsiteX21" fmla="*/ 1892292 w 5565566"/>
              <a:gd name="connsiteY21" fmla="*/ 4334974 h 4334974"/>
              <a:gd name="connsiteX22" fmla="*/ 1307908 w 5565566"/>
              <a:gd name="connsiteY22" fmla="*/ 4334974 h 4334974"/>
              <a:gd name="connsiteX23" fmla="*/ 0 w 5565566"/>
              <a:gd name="connsiteY23" fmla="*/ 4334974 h 4334974"/>
              <a:gd name="connsiteX24" fmla="*/ 0 w 5565566"/>
              <a:gd name="connsiteY24" fmla="*/ 3802391 h 4334974"/>
              <a:gd name="connsiteX25" fmla="*/ 0 w 5565566"/>
              <a:gd name="connsiteY25" fmla="*/ 3183109 h 4334974"/>
              <a:gd name="connsiteX26" fmla="*/ 0 w 5565566"/>
              <a:gd name="connsiteY26" fmla="*/ 2607177 h 4334974"/>
              <a:gd name="connsiteX27" fmla="*/ 0 w 5565566"/>
              <a:gd name="connsiteY27" fmla="*/ 1944545 h 4334974"/>
              <a:gd name="connsiteX28" fmla="*/ 0 w 5565566"/>
              <a:gd name="connsiteY28" fmla="*/ 1238564 h 4334974"/>
              <a:gd name="connsiteX29" fmla="*/ 0 w 5565566"/>
              <a:gd name="connsiteY29" fmla="*/ 532583 h 4334974"/>
              <a:gd name="connsiteX30" fmla="*/ 0 w 5565566"/>
              <a:gd name="connsiteY30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565566" h="4334974" fill="none" extrusionOk="0">
                <a:moveTo>
                  <a:pt x="0" y="0"/>
                </a:moveTo>
                <a:cubicBezTo>
                  <a:pt x="319764" y="-11890"/>
                  <a:pt x="433015" y="-14587"/>
                  <a:pt x="640040" y="0"/>
                </a:cubicBezTo>
                <a:cubicBezTo>
                  <a:pt x="847065" y="14587"/>
                  <a:pt x="974773" y="-3144"/>
                  <a:pt x="1224425" y="0"/>
                </a:cubicBezTo>
                <a:cubicBezTo>
                  <a:pt x="1474078" y="3144"/>
                  <a:pt x="1667293" y="19178"/>
                  <a:pt x="1864465" y="0"/>
                </a:cubicBezTo>
                <a:cubicBezTo>
                  <a:pt x="2061637" y="-19178"/>
                  <a:pt x="2229186" y="-1205"/>
                  <a:pt x="2393193" y="0"/>
                </a:cubicBezTo>
                <a:cubicBezTo>
                  <a:pt x="2557200" y="1205"/>
                  <a:pt x="2785566" y="-25833"/>
                  <a:pt x="3088889" y="0"/>
                </a:cubicBezTo>
                <a:cubicBezTo>
                  <a:pt x="3392212" y="25833"/>
                  <a:pt x="3552669" y="-3899"/>
                  <a:pt x="3728929" y="0"/>
                </a:cubicBezTo>
                <a:cubicBezTo>
                  <a:pt x="3905189" y="3899"/>
                  <a:pt x="4101862" y="-25389"/>
                  <a:pt x="4313314" y="0"/>
                </a:cubicBezTo>
                <a:cubicBezTo>
                  <a:pt x="4524766" y="25389"/>
                  <a:pt x="4598383" y="-21072"/>
                  <a:pt x="4842042" y="0"/>
                </a:cubicBezTo>
                <a:cubicBezTo>
                  <a:pt x="5085701" y="21072"/>
                  <a:pt x="5214461" y="30951"/>
                  <a:pt x="5565566" y="0"/>
                </a:cubicBezTo>
                <a:cubicBezTo>
                  <a:pt x="5542796" y="142241"/>
                  <a:pt x="5572357" y="409170"/>
                  <a:pt x="5565566" y="619282"/>
                </a:cubicBezTo>
                <a:cubicBezTo>
                  <a:pt x="5558775" y="829394"/>
                  <a:pt x="5550130" y="1085774"/>
                  <a:pt x="5565566" y="1281914"/>
                </a:cubicBezTo>
                <a:cubicBezTo>
                  <a:pt x="5581002" y="1478054"/>
                  <a:pt x="5572933" y="1735622"/>
                  <a:pt x="5565566" y="1857846"/>
                </a:cubicBezTo>
                <a:cubicBezTo>
                  <a:pt x="5558199" y="1980070"/>
                  <a:pt x="5537499" y="2280624"/>
                  <a:pt x="5565566" y="2520478"/>
                </a:cubicBezTo>
                <a:cubicBezTo>
                  <a:pt x="5593633" y="2760332"/>
                  <a:pt x="5569988" y="3014514"/>
                  <a:pt x="5565566" y="3226459"/>
                </a:cubicBezTo>
                <a:cubicBezTo>
                  <a:pt x="5561144" y="3438404"/>
                  <a:pt x="5613919" y="3935575"/>
                  <a:pt x="5565566" y="4334974"/>
                </a:cubicBezTo>
                <a:cubicBezTo>
                  <a:pt x="5307692" y="4313057"/>
                  <a:pt x="5230523" y="4317015"/>
                  <a:pt x="4981182" y="4334974"/>
                </a:cubicBezTo>
                <a:cubicBezTo>
                  <a:pt x="4731841" y="4352933"/>
                  <a:pt x="4470480" y="4347116"/>
                  <a:pt x="4341141" y="4334974"/>
                </a:cubicBezTo>
                <a:cubicBezTo>
                  <a:pt x="4211802" y="4322832"/>
                  <a:pt x="4017513" y="4363329"/>
                  <a:pt x="3701101" y="4334974"/>
                </a:cubicBezTo>
                <a:cubicBezTo>
                  <a:pt x="3384689" y="4306619"/>
                  <a:pt x="3209253" y="4348150"/>
                  <a:pt x="3061061" y="4334974"/>
                </a:cubicBezTo>
                <a:cubicBezTo>
                  <a:pt x="2912869" y="4321798"/>
                  <a:pt x="2688066" y="4313250"/>
                  <a:pt x="2476677" y="4334974"/>
                </a:cubicBezTo>
                <a:cubicBezTo>
                  <a:pt x="2265288" y="4356698"/>
                  <a:pt x="2159827" y="4335718"/>
                  <a:pt x="1892292" y="4334974"/>
                </a:cubicBezTo>
                <a:cubicBezTo>
                  <a:pt x="1624758" y="4334230"/>
                  <a:pt x="1563730" y="4307754"/>
                  <a:pt x="1307908" y="4334974"/>
                </a:cubicBezTo>
                <a:cubicBezTo>
                  <a:pt x="1052086" y="4362194"/>
                  <a:pt x="397746" y="4287476"/>
                  <a:pt x="0" y="4334974"/>
                </a:cubicBezTo>
                <a:cubicBezTo>
                  <a:pt x="-11160" y="4078965"/>
                  <a:pt x="8112" y="3924231"/>
                  <a:pt x="0" y="3802391"/>
                </a:cubicBezTo>
                <a:cubicBezTo>
                  <a:pt x="-8112" y="3680551"/>
                  <a:pt x="11335" y="3360013"/>
                  <a:pt x="0" y="3183109"/>
                </a:cubicBezTo>
                <a:cubicBezTo>
                  <a:pt x="-11335" y="3006205"/>
                  <a:pt x="526" y="2773148"/>
                  <a:pt x="0" y="2607177"/>
                </a:cubicBezTo>
                <a:cubicBezTo>
                  <a:pt x="-526" y="2441206"/>
                  <a:pt x="-24352" y="2254763"/>
                  <a:pt x="0" y="1944545"/>
                </a:cubicBezTo>
                <a:cubicBezTo>
                  <a:pt x="24352" y="1634327"/>
                  <a:pt x="-22741" y="1528941"/>
                  <a:pt x="0" y="1238564"/>
                </a:cubicBezTo>
                <a:cubicBezTo>
                  <a:pt x="22741" y="948187"/>
                  <a:pt x="-21715" y="746541"/>
                  <a:pt x="0" y="532583"/>
                </a:cubicBezTo>
                <a:cubicBezTo>
                  <a:pt x="21715" y="318625"/>
                  <a:pt x="-19187" y="201763"/>
                  <a:pt x="0" y="0"/>
                </a:cubicBezTo>
                <a:close/>
              </a:path>
              <a:path w="5565566" h="4334974" stroke="0" extrusionOk="0">
                <a:moveTo>
                  <a:pt x="0" y="0"/>
                </a:moveTo>
                <a:cubicBezTo>
                  <a:pt x="278659" y="-10326"/>
                  <a:pt x="449071" y="10440"/>
                  <a:pt x="640040" y="0"/>
                </a:cubicBezTo>
                <a:cubicBezTo>
                  <a:pt x="831009" y="-10440"/>
                  <a:pt x="1157904" y="-33060"/>
                  <a:pt x="1391392" y="0"/>
                </a:cubicBezTo>
                <a:cubicBezTo>
                  <a:pt x="1624880" y="33060"/>
                  <a:pt x="1824715" y="-4185"/>
                  <a:pt x="2031432" y="0"/>
                </a:cubicBezTo>
                <a:cubicBezTo>
                  <a:pt x="2238149" y="4185"/>
                  <a:pt x="2298780" y="-26419"/>
                  <a:pt x="2560160" y="0"/>
                </a:cubicBezTo>
                <a:cubicBezTo>
                  <a:pt x="2821540" y="26419"/>
                  <a:pt x="2910560" y="-30049"/>
                  <a:pt x="3255856" y="0"/>
                </a:cubicBezTo>
                <a:cubicBezTo>
                  <a:pt x="3601152" y="30049"/>
                  <a:pt x="3635519" y="-18649"/>
                  <a:pt x="3951552" y="0"/>
                </a:cubicBezTo>
                <a:cubicBezTo>
                  <a:pt x="4267585" y="18649"/>
                  <a:pt x="4324889" y="20174"/>
                  <a:pt x="4480281" y="0"/>
                </a:cubicBezTo>
                <a:cubicBezTo>
                  <a:pt x="4635673" y="-20174"/>
                  <a:pt x="5186856" y="17209"/>
                  <a:pt x="5565566" y="0"/>
                </a:cubicBezTo>
                <a:cubicBezTo>
                  <a:pt x="5553201" y="142459"/>
                  <a:pt x="5551283" y="355109"/>
                  <a:pt x="5565566" y="489233"/>
                </a:cubicBezTo>
                <a:cubicBezTo>
                  <a:pt x="5579849" y="623357"/>
                  <a:pt x="5589484" y="898038"/>
                  <a:pt x="5565566" y="1108515"/>
                </a:cubicBezTo>
                <a:cubicBezTo>
                  <a:pt x="5541648" y="1318992"/>
                  <a:pt x="5574391" y="1407985"/>
                  <a:pt x="5565566" y="1641097"/>
                </a:cubicBezTo>
                <a:cubicBezTo>
                  <a:pt x="5556741" y="1874209"/>
                  <a:pt x="5584970" y="2097997"/>
                  <a:pt x="5565566" y="2347079"/>
                </a:cubicBezTo>
                <a:cubicBezTo>
                  <a:pt x="5546162" y="2596161"/>
                  <a:pt x="5560278" y="2678640"/>
                  <a:pt x="5565566" y="2966361"/>
                </a:cubicBezTo>
                <a:cubicBezTo>
                  <a:pt x="5570854" y="3254082"/>
                  <a:pt x="5547233" y="3407771"/>
                  <a:pt x="5565566" y="3585643"/>
                </a:cubicBezTo>
                <a:cubicBezTo>
                  <a:pt x="5583899" y="3763515"/>
                  <a:pt x="5574617" y="4030023"/>
                  <a:pt x="5565566" y="4334974"/>
                </a:cubicBezTo>
                <a:cubicBezTo>
                  <a:pt x="5423238" y="4349698"/>
                  <a:pt x="5157554" y="4324500"/>
                  <a:pt x="4925526" y="4334974"/>
                </a:cubicBezTo>
                <a:cubicBezTo>
                  <a:pt x="4693498" y="4345448"/>
                  <a:pt x="4577743" y="4339142"/>
                  <a:pt x="4396797" y="4334974"/>
                </a:cubicBezTo>
                <a:cubicBezTo>
                  <a:pt x="4215851" y="4330806"/>
                  <a:pt x="3932978" y="4360153"/>
                  <a:pt x="3756757" y="4334974"/>
                </a:cubicBezTo>
                <a:cubicBezTo>
                  <a:pt x="3580536" y="4309795"/>
                  <a:pt x="3394712" y="4367275"/>
                  <a:pt x="3061061" y="4334974"/>
                </a:cubicBezTo>
                <a:cubicBezTo>
                  <a:pt x="2727410" y="4302673"/>
                  <a:pt x="2427037" y="4330870"/>
                  <a:pt x="2254054" y="4334974"/>
                </a:cubicBezTo>
                <a:cubicBezTo>
                  <a:pt x="2081071" y="4339078"/>
                  <a:pt x="1792114" y="4306643"/>
                  <a:pt x="1558358" y="4334974"/>
                </a:cubicBezTo>
                <a:cubicBezTo>
                  <a:pt x="1324602" y="4363305"/>
                  <a:pt x="1097942" y="4336707"/>
                  <a:pt x="973974" y="4334974"/>
                </a:cubicBezTo>
                <a:cubicBezTo>
                  <a:pt x="850006" y="4333241"/>
                  <a:pt x="301051" y="4354656"/>
                  <a:pt x="0" y="4334974"/>
                </a:cubicBezTo>
                <a:cubicBezTo>
                  <a:pt x="-13481" y="4084134"/>
                  <a:pt x="22790" y="3941532"/>
                  <a:pt x="0" y="3628993"/>
                </a:cubicBezTo>
                <a:cubicBezTo>
                  <a:pt x="-22790" y="3316454"/>
                  <a:pt x="30491" y="3285999"/>
                  <a:pt x="0" y="2966361"/>
                </a:cubicBezTo>
                <a:cubicBezTo>
                  <a:pt x="-30491" y="2646723"/>
                  <a:pt x="-19772" y="2649720"/>
                  <a:pt x="0" y="2390429"/>
                </a:cubicBezTo>
                <a:cubicBezTo>
                  <a:pt x="19772" y="2131138"/>
                  <a:pt x="3955" y="1975764"/>
                  <a:pt x="0" y="1814496"/>
                </a:cubicBezTo>
                <a:cubicBezTo>
                  <a:pt x="-3955" y="1653228"/>
                  <a:pt x="-4290" y="1533988"/>
                  <a:pt x="0" y="1325263"/>
                </a:cubicBezTo>
                <a:cubicBezTo>
                  <a:pt x="4290" y="1116538"/>
                  <a:pt x="-29888" y="841997"/>
                  <a:pt x="0" y="705981"/>
                </a:cubicBezTo>
                <a:cubicBezTo>
                  <a:pt x="29888" y="569965"/>
                  <a:pt x="-33392" y="28403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2FB6BC"/>
            </a:solidFill>
            <a:extLst>
              <a:ext uri="{C807C97D-BFC1-408E-A445-0C87EB9F89A2}">
                <ask:lineSketchStyleProps xmlns:ask="http://schemas.microsoft.com/office/drawing/2018/sketchyshapes" sd="39740267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AD099C-1F76-193D-9835-8C5ECE9BF7A9}"/>
              </a:ext>
            </a:extLst>
          </p:cNvPr>
          <p:cNvSpPr/>
          <p:nvPr/>
        </p:nvSpPr>
        <p:spPr>
          <a:xfrm>
            <a:off x="493817" y="1690688"/>
            <a:ext cx="5144984" cy="4334974"/>
          </a:xfrm>
          <a:custGeom>
            <a:avLst/>
            <a:gdLst>
              <a:gd name="connsiteX0" fmla="*/ 0 w 5144984"/>
              <a:gd name="connsiteY0" fmla="*/ 0 h 4334974"/>
              <a:gd name="connsiteX1" fmla="*/ 488773 w 5144984"/>
              <a:gd name="connsiteY1" fmla="*/ 0 h 4334974"/>
              <a:gd name="connsiteX2" fmla="*/ 1183346 w 5144984"/>
              <a:gd name="connsiteY2" fmla="*/ 0 h 4334974"/>
              <a:gd name="connsiteX3" fmla="*/ 1775019 w 5144984"/>
              <a:gd name="connsiteY3" fmla="*/ 0 h 4334974"/>
              <a:gd name="connsiteX4" fmla="*/ 2418142 w 5144984"/>
              <a:gd name="connsiteY4" fmla="*/ 0 h 4334974"/>
              <a:gd name="connsiteX5" fmla="*/ 3164165 w 5144984"/>
              <a:gd name="connsiteY5" fmla="*/ 0 h 4334974"/>
              <a:gd name="connsiteX6" fmla="*/ 3704388 w 5144984"/>
              <a:gd name="connsiteY6" fmla="*/ 0 h 4334974"/>
              <a:gd name="connsiteX7" fmla="*/ 4398961 w 5144984"/>
              <a:gd name="connsiteY7" fmla="*/ 0 h 4334974"/>
              <a:gd name="connsiteX8" fmla="*/ 5144984 w 5144984"/>
              <a:gd name="connsiteY8" fmla="*/ 0 h 4334974"/>
              <a:gd name="connsiteX9" fmla="*/ 5144984 w 5144984"/>
              <a:gd name="connsiteY9" fmla="*/ 619282 h 4334974"/>
              <a:gd name="connsiteX10" fmla="*/ 5144984 w 5144984"/>
              <a:gd name="connsiteY10" fmla="*/ 1238564 h 4334974"/>
              <a:gd name="connsiteX11" fmla="*/ 5144984 w 5144984"/>
              <a:gd name="connsiteY11" fmla="*/ 1771147 h 4334974"/>
              <a:gd name="connsiteX12" fmla="*/ 5144984 w 5144984"/>
              <a:gd name="connsiteY12" fmla="*/ 2477128 h 4334974"/>
              <a:gd name="connsiteX13" fmla="*/ 5144984 w 5144984"/>
              <a:gd name="connsiteY13" fmla="*/ 3096410 h 4334974"/>
              <a:gd name="connsiteX14" fmla="*/ 5144984 w 5144984"/>
              <a:gd name="connsiteY14" fmla="*/ 3802391 h 4334974"/>
              <a:gd name="connsiteX15" fmla="*/ 5144984 w 5144984"/>
              <a:gd name="connsiteY15" fmla="*/ 4334974 h 4334974"/>
              <a:gd name="connsiteX16" fmla="*/ 4553311 w 5144984"/>
              <a:gd name="connsiteY16" fmla="*/ 4334974 h 4334974"/>
              <a:gd name="connsiteX17" fmla="*/ 3961638 w 5144984"/>
              <a:gd name="connsiteY17" fmla="*/ 4334974 h 4334974"/>
              <a:gd name="connsiteX18" fmla="*/ 3267065 w 5144984"/>
              <a:gd name="connsiteY18" fmla="*/ 4334974 h 4334974"/>
              <a:gd name="connsiteX19" fmla="*/ 2623942 w 5144984"/>
              <a:gd name="connsiteY19" fmla="*/ 4334974 h 4334974"/>
              <a:gd name="connsiteX20" fmla="*/ 1877919 w 5144984"/>
              <a:gd name="connsiteY20" fmla="*/ 4334974 h 4334974"/>
              <a:gd name="connsiteX21" fmla="*/ 1131896 w 5144984"/>
              <a:gd name="connsiteY21" fmla="*/ 4334974 h 4334974"/>
              <a:gd name="connsiteX22" fmla="*/ 0 w 5144984"/>
              <a:gd name="connsiteY22" fmla="*/ 4334974 h 4334974"/>
              <a:gd name="connsiteX23" fmla="*/ 0 w 5144984"/>
              <a:gd name="connsiteY23" fmla="*/ 3672342 h 4334974"/>
              <a:gd name="connsiteX24" fmla="*/ 0 w 5144984"/>
              <a:gd name="connsiteY24" fmla="*/ 3009711 h 4334974"/>
              <a:gd name="connsiteX25" fmla="*/ 0 w 5144984"/>
              <a:gd name="connsiteY25" fmla="*/ 2390429 h 4334974"/>
              <a:gd name="connsiteX26" fmla="*/ 0 w 5144984"/>
              <a:gd name="connsiteY26" fmla="*/ 1771147 h 4334974"/>
              <a:gd name="connsiteX27" fmla="*/ 0 w 5144984"/>
              <a:gd name="connsiteY27" fmla="*/ 1151865 h 4334974"/>
              <a:gd name="connsiteX28" fmla="*/ 0 w 5144984"/>
              <a:gd name="connsiteY28" fmla="*/ 662632 h 4334974"/>
              <a:gd name="connsiteX29" fmla="*/ 0 w 5144984"/>
              <a:gd name="connsiteY29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44984" h="4334974" fill="none" extrusionOk="0">
                <a:moveTo>
                  <a:pt x="0" y="0"/>
                </a:moveTo>
                <a:cubicBezTo>
                  <a:pt x="149355" y="2919"/>
                  <a:pt x="275255" y="844"/>
                  <a:pt x="488773" y="0"/>
                </a:cubicBezTo>
                <a:cubicBezTo>
                  <a:pt x="702291" y="-844"/>
                  <a:pt x="837393" y="33738"/>
                  <a:pt x="1183346" y="0"/>
                </a:cubicBezTo>
                <a:cubicBezTo>
                  <a:pt x="1529299" y="-33738"/>
                  <a:pt x="1573214" y="16137"/>
                  <a:pt x="1775019" y="0"/>
                </a:cubicBezTo>
                <a:cubicBezTo>
                  <a:pt x="1976824" y="-16137"/>
                  <a:pt x="2178580" y="-17692"/>
                  <a:pt x="2418142" y="0"/>
                </a:cubicBezTo>
                <a:cubicBezTo>
                  <a:pt x="2657704" y="17692"/>
                  <a:pt x="2918134" y="30289"/>
                  <a:pt x="3164165" y="0"/>
                </a:cubicBezTo>
                <a:cubicBezTo>
                  <a:pt x="3410196" y="-30289"/>
                  <a:pt x="3466744" y="6814"/>
                  <a:pt x="3704388" y="0"/>
                </a:cubicBezTo>
                <a:cubicBezTo>
                  <a:pt x="3942032" y="-6814"/>
                  <a:pt x="4099356" y="-17627"/>
                  <a:pt x="4398961" y="0"/>
                </a:cubicBezTo>
                <a:cubicBezTo>
                  <a:pt x="4698566" y="17627"/>
                  <a:pt x="4890946" y="30781"/>
                  <a:pt x="5144984" y="0"/>
                </a:cubicBezTo>
                <a:cubicBezTo>
                  <a:pt x="5164199" y="203903"/>
                  <a:pt x="5164236" y="481866"/>
                  <a:pt x="5144984" y="619282"/>
                </a:cubicBezTo>
                <a:cubicBezTo>
                  <a:pt x="5125732" y="756698"/>
                  <a:pt x="5159244" y="982908"/>
                  <a:pt x="5144984" y="1238564"/>
                </a:cubicBezTo>
                <a:cubicBezTo>
                  <a:pt x="5130724" y="1494220"/>
                  <a:pt x="5135757" y="1529968"/>
                  <a:pt x="5144984" y="1771147"/>
                </a:cubicBezTo>
                <a:cubicBezTo>
                  <a:pt x="5154211" y="2012326"/>
                  <a:pt x="5157681" y="2293450"/>
                  <a:pt x="5144984" y="2477128"/>
                </a:cubicBezTo>
                <a:cubicBezTo>
                  <a:pt x="5132287" y="2660806"/>
                  <a:pt x="5133287" y="2787510"/>
                  <a:pt x="5144984" y="3096410"/>
                </a:cubicBezTo>
                <a:cubicBezTo>
                  <a:pt x="5156681" y="3405310"/>
                  <a:pt x="5120656" y="3538676"/>
                  <a:pt x="5144984" y="3802391"/>
                </a:cubicBezTo>
                <a:cubicBezTo>
                  <a:pt x="5169312" y="4066106"/>
                  <a:pt x="5134170" y="4165203"/>
                  <a:pt x="5144984" y="4334974"/>
                </a:cubicBezTo>
                <a:cubicBezTo>
                  <a:pt x="4884318" y="4351384"/>
                  <a:pt x="4845698" y="4362848"/>
                  <a:pt x="4553311" y="4334974"/>
                </a:cubicBezTo>
                <a:cubicBezTo>
                  <a:pt x="4260924" y="4307100"/>
                  <a:pt x="4245131" y="4351794"/>
                  <a:pt x="3961638" y="4334974"/>
                </a:cubicBezTo>
                <a:cubicBezTo>
                  <a:pt x="3678145" y="4318154"/>
                  <a:pt x="3526809" y="4344461"/>
                  <a:pt x="3267065" y="4334974"/>
                </a:cubicBezTo>
                <a:cubicBezTo>
                  <a:pt x="3007321" y="4325487"/>
                  <a:pt x="2785265" y="4306712"/>
                  <a:pt x="2623942" y="4334974"/>
                </a:cubicBezTo>
                <a:cubicBezTo>
                  <a:pt x="2462619" y="4363236"/>
                  <a:pt x="2222416" y="4365007"/>
                  <a:pt x="1877919" y="4334974"/>
                </a:cubicBezTo>
                <a:cubicBezTo>
                  <a:pt x="1533422" y="4304941"/>
                  <a:pt x="1449112" y="4311334"/>
                  <a:pt x="1131896" y="4334974"/>
                </a:cubicBezTo>
                <a:cubicBezTo>
                  <a:pt x="814680" y="4358614"/>
                  <a:pt x="535497" y="4383813"/>
                  <a:pt x="0" y="4334974"/>
                </a:cubicBezTo>
                <a:cubicBezTo>
                  <a:pt x="-23077" y="4051167"/>
                  <a:pt x="25957" y="3928648"/>
                  <a:pt x="0" y="3672342"/>
                </a:cubicBezTo>
                <a:cubicBezTo>
                  <a:pt x="-25957" y="3416036"/>
                  <a:pt x="7028" y="3198312"/>
                  <a:pt x="0" y="3009711"/>
                </a:cubicBezTo>
                <a:cubicBezTo>
                  <a:pt x="-7028" y="2821110"/>
                  <a:pt x="-24955" y="2522846"/>
                  <a:pt x="0" y="2390429"/>
                </a:cubicBezTo>
                <a:cubicBezTo>
                  <a:pt x="24955" y="2258012"/>
                  <a:pt x="208" y="1974977"/>
                  <a:pt x="0" y="1771147"/>
                </a:cubicBezTo>
                <a:cubicBezTo>
                  <a:pt x="-208" y="1567317"/>
                  <a:pt x="12314" y="1416714"/>
                  <a:pt x="0" y="1151865"/>
                </a:cubicBezTo>
                <a:cubicBezTo>
                  <a:pt x="-12314" y="887016"/>
                  <a:pt x="5417" y="826593"/>
                  <a:pt x="0" y="662632"/>
                </a:cubicBezTo>
                <a:cubicBezTo>
                  <a:pt x="-5417" y="498671"/>
                  <a:pt x="29469" y="235297"/>
                  <a:pt x="0" y="0"/>
                </a:cubicBezTo>
                <a:close/>
              </a:path>
              <a:path w="5144984" h="4334974" stroke="0" extrusionOk="0">
                <a:moveTo>
                  <a:pt x="0" y="0"/>
                </a:moveTo>
                <a:cubicBezTo>
                  <a:pt x="199096" y="12107"/>
                  <a:pt x="347909" y="-3790"/>
                  <a:pt x="591673" y="0"/>
                </a:cubicBezTo>
                <a:cubicBezTo>
                  <a:pt x="835437" y="3790"/>
                  <a:pt x="843480" y="-14084"/>
                  <a:pt x="1080447" y="0"/>
                </a:cubicBezTo>
                <a:cubicBezTo>
                  <a:pt x="1317414" y="14084"/>
                  <a:pt x="1548682" y="805"/>
                  <a:pt x="1826469" y="0"/>
                </a:cubicBezTo>
                <a:cubicBezTo>
                  <a:pt x="2104256" y="-805"/>
                  <a:pt x="2161851" y="10115"/>
                  <a:pt x="2418142" y="0"/>
                </a:cubicBezTo>
                <a:cubicBezTo>
                  <a:pt x="2674433" y="-10115"/>
                  <a:pt x="2738086" y="20396"/>
                  <a:pt x="3009816" y="0"/>
                </a:cubicBezTo>
                <a:cubicBezTo>
                  <a:pt x="3281546" y="-20396"/>
                  <a:pt x="3437088" y="-21642"/>
                  <a:pt x="3755838" y="0"/>
                </a:cubicBezTo>
                <a:cubicBezTo>
                  <a:pt x="4074588" y="21642"/>
                  <a:pt x="4027542" y="-23410"/>
                  <a:pt x="4296062" y="0"/>
                </a:cubicBezTo>
                <a:cubicBezTo>
                  <a:pt x="4564582" y="23410"/>
                  <a:pt x="4789082" y="-31891"/>
                  <a:pt x="5144984" y="0"/>
                </a:cubicBezTo>
                <a:cubicBezTo>
                  <a:pt x="5177112" y="226133"/>
                  <a:pt x="5168122" y="527239"/>
                  <a:pt x="5144984" y="705981"/>
                </a:cubicBezTo>
                <a:cubicBezTo>
                  <a:pt x="5121846" y="884723"/>
                  <a:pt x="5132069" y="1074850"/>
                  <a:pt x="5144984" y="1238564"/>
                </a:cubicBezTo>
                <a:cubicBezTo>
                  <a:pt x="5157899" y="1402278"/>
                  <a:pt x="5137397" y="1658792"/>
                  <a:pt x="5144984" y="1857846"/>
                </a:cubicBezTo>
                <a:cubicBezTo>
                  <a:pt x="5152571" y="2056900"/>
                  <a:pt x="5164900" y="2328474"/>
                  <a:pt x="5144984" y="2520478"/>
                </a:cubicBezTo>
                <a:cubicBezTo>
                  <a:pt x="5125068" y="2712482"/>
                  <a:pt x="5163593" y="2844020"/>
                  <a:pt x="5144984" y="3009711"/>
                </a:cubicBezTo>
                <a:cubicBezTo>
                  <a:pt x="5126375" y="3175402"/>
                  <a:pt x="5155119" y="3385151"/>
                  <a:pt x="5144984" y="3628993"/>
                </a:cubicBezTo>
                <a:cubicBezTo>
                  <a:pt x="5134849" y="3872835"/>
                  <a:pt x="5159906" y="4082368"/>
                  <a:pt x="5144984" y="4334974"/>
                </a:cubicBezTo>
                <a:cubicBezTo>
                  <a:pt x="4960117" y="4336089"/>
                  <a:pt x="4809756" y="4322464"/>
                  <a:pt x="4501861" y="4334974"/>
                </a:cubicBezTo>
                <a:cubicBezTo>
                  <a:pt x="4193966" y="4347484"/>
                  <a:pt x="4039039" y="4363604"/>
                  <a:pt x="3755838" y="4334974"/>
                </a:cubicBezTo>
                <a:cubicBezTo>
                  <a:pt x="3472637" y="4306344"/>
                  <a:pt x="3300752" y="4352853"/>
                  <a:pt x="3112715" y="4334974"/>
                </a:cubicBezTo>
                <a:cubicBezTo>
                  <a:pt x="2924678" y="4317095"/>
                  <a:pt x="2750495" y="4321421"/>
                  <a:pt x="2623942" y="4334974"/>
                </a:cubicBezTo>
                <a:cubicBezTo>
                  <a:pt x="2497389" y="4348527"/>
                  <a:pt x="2300431" y="4343613"/>
                  <a:pt x="2083719" y="4334974"/>
                </a:cubicBezTo>
                <a:cubicBezTo>
                  <a:pt x="1867007" y="4326335"/>
                  <a:pt x="1607788" y="4353231"/>
                  <a:pt x="1337696" y="4334974"/>
                </a:cubicBezTo>
                <a:cubicBezTo>
                  <a:pt x="1067604" y="4316717"/>
                  <a:pt x="1014438" y="4345949"/>
                  <a:pt x="694573" y="4334974"/>
                </a:cubicBezTo>
                <a:cubicBezTo>
                  <a:pt x="374708" y="4323999"/>
                  <a:pt x="189702" y="4317335"/>
                  <a:pt x="0" y="4334974"/>
                </a:cubicBezTo>
                <a:cubicBezTo>
                  <a:pt x="-27341" y="4073610"/>
                  <a:pt x="7728" y="3995708"/>
                  <a:pt x="0" y="3715692"/>
                </a:cubicBezTo>
                <a:cubicBezTo>
                  <a:pt x="-7728" y="3435676"/>
                  <a:pt x="-13405" y="3415164"/>
                  <a:pt x="0" y="3226459"/>
                </a:cubicBezTo>
                <a:cubicBezTo>
                  <a:pt x="13405" y="3037754"/>
                  <a:pt x="-1124" y="2895098"/>
                  <a:pt x="0" y="2737226"/>
                </a:cubicBezTo>
                <a:cubicBezTo>
                  <a:pt x="1124" y="2579354"/>
                  <a:pt x="-26124" y="2395374"/>
                  <a:pt x="0" y="2074595"/>
                </a:cubicBezTo>
                <a:cubicBezTo>
                  <a:pt x="26124" y="1753816"/>
                  <a:pt x="-15387" y="1750213"/>
                  <a:pt x="0" y="1542012"/>
                </a:cubicBezTo>
                <a:cubicBezTo>
                  <a:pt x="15387" y="1333811"/>
                  <a:pt x="9179" y="1039416"/>
                  <a:pt x="0" y="836031"/>
                </a:cubicBezTo>
                <a:cubicBezTo>
                  <a:pt x="-9179" y="632646"/>
                  <a:pt x="2003" y="2567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51F5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074B7DD-91E2-D5C8-9919-B58F930DD433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Советы Тимуру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8F65861C-7028-2224-6C6E-ADAB6D43B139}"/>
              </a:ext>
            </a:extLst>
          </p:cNvPr>
          <p:cNvSpPr txBox="1">
            <a:spLocks/>
          </p:cNvSpPr>
          <p:nvPr/>
        </p:nvSpPr>
        <p:spPr>
          <a:xfrm>
            <a:off x="6553201" y="2081403"/>
            <a:ext cx="2806716" cy="4990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solidFill>
                  <a:srgbClr val="2FB6B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ПРАВИЛЬНО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4AC2BDBF-CD4E-5EC9-7247-0061FB5913C9}"/>
              </a:ext>
            </a:extLst>
          </p:cNvPr>
          <p:cNvSpPr txBox="1">
            <a:spLocks/>
          </p:cNvSpPr>
          <p:nvPr/>
        </p:nvSpPr>
        <p:spPr>
          <a:xfrm>
            <a:off x="793120" y="2081403"/>
            <a:ext cx="3028603" cy="4990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solidFill>
                  <a:srgbClr val="E51F5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НЕБЕЗОПАСНО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0A647D-4EED-3D51-BDBD-2AE52E60624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569870" y="2854647"/>
            <a:ext cx="4691062" cy="15573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Почитать отзывы </a:t>
            </a:r>
            <a:br>
              <a:rPr lang="en-US" sz="2200" dirty="0"/>
            </a:br>
            <a:r>
              <a:rPr lang="ru-RU" sz="2200" dirty="0"/>
              <a:t>о работодателе 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Проверить юридическую информацию о компании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endParaRPr lang="ru-RU" sz="2200" dirty="0"/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endParaRPr lang="ru-RU" sz="22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AB1E15-67D1-76B3-CBA8-462CFDFAE8E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93120" y="2854647"/>
            <a:ext cx="4660900" cy="1385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Соглашаться </a:t>
            </a:r>
            <a:br>
              <a:rPr lang="en-US" sz="2200" dirty="0"/>
            </a:br>
            <a:r>
              <a:rPr lang="ru-RU" sz="2200" dirty="0"/>
              <a:t>на предварительную оплату</a:t>
            </a:r>
            <a:r>
              <a:rPr lang="en-US" sz="2200" dirty="0"/>
              <a:t>/</a:t>
            </a:r>
            <a:r>
              <a:rPr lang="ru-RU" sz="2200" dirty="0"/>
              <a:t>покупку для получения работы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endParaRPr lang="ru-RU" sz="2200" dirty="0"/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id="{640F8B29-9F05-C762-BBB4-D904F5DCCA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6;p21">
            <a:extLst>
              <a:ext uri="{FF2B5EF4-FFF2-40B4-BE49-F238E27FC236}">
                <a16:creationId xmlns:a16="http://schemas.microsoft.com/office/drawing/2014/main" id="{C595F96C-E602-C48B-D82F-B40F7E34A9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15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36951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6A8586-8974-9D51-F6C5-A23E1A643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272" y="4448276"/>
            <a:ext cx="1748809" cy="17488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12F309-A3B2-EE83-F041-D41F65065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08" y="811143"/>
            <a:ext cx="2996854" cy="28713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C02030-634D-87B8-7724-A3317F60C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221" y="3910274"/>
            <a:ext cx="575278" cy="575278"/>
          </a:xfrm>
          <a:prstGeom prst="rect">
            <a:avLst/>
          </a:prstGeom>
        </p:spPr>
      </p:pic>
      <p:sp>
        <p:nvSpPr>
          <p:cNvPr id="7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F1849517-C654-2987-7F77-9CDBE201B615}"/>
              </a:ext>
            </a:extLst>
          </p:cNvPr>
          <p:cNvSpPr/>
          <p:nvPr/>
        </p:nvSpPr>
        <p:spPr>
          <a:xfrm rot="5400000">
            <a:off x="5823511" y="158835"/>
            <a:ext cx="3903565" cy="7502878"/>
          </a:xfrm>
          <a:custGeom>
            <a:avLst/>
            <a:gdLst>
              <a:gd name="connsiteX0" fmla="*/ 0 w 3903565"/>
              <a:gd name="connsiteY0" fmla="*/ 650607 h 7502878"/>
              <a:gd name="connsiteX1" fmla="*/ 650607 w 3903565"/>
              <a:gd name="connsiteY1" fmla="*/ 0 h 7502878"/>
              <a:gd name="connsiteX2" fmla="*/ 650594 w 3903565"/>
              <a:gd name="connsiteY2" fmla="*/ 0 h 7502878"/>
              <a:gd name="connsiteX3" fmla="*/ 650594 w 3903565"/>
              <a:gd name="connsiteY3" fmla="*/ 0 h 7502878"/>
              <a:gd name="connsiteX4" fmla="*/ 1138540 w 3903565"/>
              <a:gd name="connsiteY4" fmla="*/ 0 h 7502878"/>
              <a:gd name="connsiteX5" fmla="*/ 1626485 w 3903565"/>
              <a:gd name="connsiteY5" fmla="*/ 0 h 7502878"/>
              <a:gd name="connsiteX6" fmla="*/ 2168643 w 3903565"/>
              <a:gd name="connsiteY6" fmla="*/ 0 h 7502878"/>
              <a:gd name="connsiteX7" fmla="*/ 2743330 w 3903565"/>
              <a:gd name="connsiteY7" fmla="*/ 0 h 7502878"/>
              <a:gd name="connsiteX8" fmla="*/ 3252958 w 3903565"/>
              <a:gd name="connsiteY8" fmla="*/ 0 h 7502878"/>
              <a:gd name="connsiteX9" fmla="*/ 3903565 w 3903565"/>
              <a:gd name="connsiteY9" fmla="*/ 650607 h 7502878"/>
              <a:gd name="connsiteX10" fmla="*/ 3903565 w 3903565"/>
              <a:gd name="connsiteY10" fmla="*/ 1271619 h 7502878"/>
              <a:gd name="connsiteX11" fmla="*/ 3903565 w 3903565"/>
              <a:gd name="connsiteY11" fmla="*/ 1892631 h 7502878"/>
              <a:gd name="connsiteX12" fmla="*/ 3903565 w 3903565"/>
              <a:gd name="connsiteY12" fmla="*/ 2550904 h 7502878"/>
              <a:gd name="connsiteX13" fmla="*/ 3903565 w 3903565"/>
              <a:gd name="connsiteY13" fmla="*/ 3246437 h 7502878"/>
              <a:gd name="connsiteX14" fmla="*/ 3903565 w 3903565"/>
              <a:gd name="connsiteY14" fmla="*/ 4376679 h 7502878"/>
              <a:gd name="connsiteX15" fmla="*/ 3903565 w 3903565"/>
              <a:gd name="connsiteY15" fmla="*/ 4376679 h 7502878"/>
              <a:gd name="connsiteX16" fmla="*/ 3903565 w 3903565"/>
              <a:gd name="connsiteY16" fmla="*/ 5039433 h 7502878"/>
              <a:gd name="connsiteX17" fmla="*/ 3903565 w 3903565"/>
              <a:gd name="connsiteY17" fmla="*/ 5645916 h 7502878"/>
              <a:gd name="connsiteX18" fmla="*/ 3903565 w 3903565"/>
              <a:gd name="connsiteY18" fmla="*/ 6252398 h 7502878"/>
              <a:gd name="connsiteX19" fmla="*/ 3903565 w 3903565"/>
              <a:gd name="connsiteY19" fmla="*/ 6852271 h 7502878"/>
              <a:gd name="connsiteX20" fmla="*/ 3252958 w 3903565"/>
              <a:gd name="connsiteY20" fmla="*/ 7502878 h 7502878"/>
              <a:gd name="connsiteX21" fmla="*/ 2759595 w 3903565"/>
              <a:gd name="connsiteY21" fmla="*/ 7502878 h 7502878"/>
              <a:gd name="connsiteX22" fmla="*/ 2233702 w 3903565"/>
              <a:gd name="connsiteY22" fmla="*/ 7502878 h 7502878"/>
              <a:gd name="connsiteX23" fmla="*/ 1626485 w 3903565"/>
              <a:gd name="connsiteY23" fmla="*/ 7502878 h 7502878"/>
              <a:gd name="connsiteX24" fmla="*/ 1119658 w 3903565"/>
              <a:gd name="connsiteY24" fmla="*/ 7928102 h 7502878"/>
              <a:gd name="connsiteX25" fmla="*/ 651817 w 3903565"/>
              <a:gd name="connsiteY25" fmla="*/ 8320617 h 7502878"/>
              <a:gd name="connsiteX26" fmla="*/ 650594 w 3903565"/>
              <a:gd name="connsiteY26" fmla="*/ 7502878 h 7502878"/>
              <a:gd name="connsiteX27" fmla="*/ 650607 w 3903565"/>
              <a:gd name="connsiteY27" fmla="*/ 7502878 h 7502878"/>
              <a:gd name="connsiteX28" fmla="*/ 0 w 3903565"/>
              <a:gd name="connsiteY28" fmla="*/ 6852271 h 7502878"/>
              <a:gd name="connsiteX29" fmla="*/ 0 w 3903565"/>
              <a:gd name="connsiteY29" fmla="*/ 6252398 h 7502878"/>
              <a:gd name="connsiteX30" fmla="*/ 0 w 3903565"/>
              <a:gd name="connsiteY30" fmla="*/ 5589644 h 7502878"/>
              <a:gd name="connsiteX31" fmla="*/ 0 w 3903565"/>
              <a:gd name="connsiteY31" fmla="*/ 5020676 h 7502878"/>
              <a:gd name="connsiteX32" fmla="*/ 0 w 3903565"/>
              <a:gd name="connsiteY32" fmla="*/ 4376679 h 7502878"/>
              <a:gd name="connsiteX33" fmla="*/ 0 w 3903565"/>
              <a:gd name="connsiteY33" fmla="*/ 4376679 h 7502878"/>
              <a:gd name="connsiteX34" fmla="*/ 0 w 3903565"/>
              <a:gd name="connsiteY34" fmla="*/ 3792928 h 7502878"/>
              <a:gd name="connsiteX35" fmla="*/ 0 w 3903565"/>
              <a:gd name="connsiteY35" fmla="*/ 3246437 h 7502878"/>
              <a:gd name="connsiteX36" fmla="*/ 0 w 3903565"/>
              <a:gd name="connsiteY36" fmla="*/ 2737207 h 7502878"/>
              <a:gd name="connsiteX37" fmla="*/ 0 w 3903565"/>
              <a:gd name="connsiteY37" fmla="*/ 2041674 h 7502878"/>
              <a:gd name="connsiteX38" fmla="*/ 0 w 3903565"/>
              <a:gd name="connsiteY38" fmla="*/ 1532444 h 7502878"/>
              <a:gd name="connsiteX39" fmla="*/ 0 w 3903565"/>
              <a:gd name="connsiteY39" fmla="*/ 650607 h 750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903565" h="7502878" fill="none" extrusionOk="0">
                <a:moveTo>
                  <a:pt x="0" y="650607"/>
                </a:moveTo>
                <a:cubicBezTo>
                  <a:pt x="-18325" y="299804"/>
                  <a:pt x="296024" y="71046"/>
                  <a:pt x="650607" y="0"/>
                </a:cubicBezTo>
                <a:cubicBezTo>
                  <a:pt x="650602" y="0"/>
                  <a:pt x="650599" y="-1"/>
                  <a:pt x="650594" y="0"/>
                </a:cubicBezTo>
                <a:lnTo>
                  <a:pt x="650594" y="0"/>
                </a:lnTo>
                <a:cubicBezTo>
                  <a:pt x="882765" y="2424"/>
                  <a:pt x="938412" y="-1340"/>
                  <a:pt x="1138540" y="0"/>
                </a:cubicBezTo>
                <a:cubicBezTo>
                  <a:pt x="1338668" y="1340"/>
                  <a:pt x="1446526" y="22935"/>
                  <a:pt x="1626485" y="0"/>
                </a:cubicBezTo>
                <a:cubicBezTo>
                  <a:pt x="1874984" y="21340"/>
                  <a:pt x="2046252" y="-17760"/>
                  <a:pt x="2168643" y="0"/>
                </a:cubicBezTo>
                <a:cubicBezTo>
                  <a:pt x="2291034" y="17760"/>
                  <a:pt x="2505413" y="-23565"/>
                  <a:pt x="2743330" y="0"/>
                </a:cubicBezTo>
                <a:cubicBezTo>
                  <a:pt x="2981247" y="23565"/>
                  <a:pt x="3114198" y="-16677"/>
                  <a:pt x="3252958" y="0"/>
                </a:cubicBezTo>
                <a:cubicBezTo>
                  <a:pt x="3625937" y="-52873"/>
                  <a:pt x="3910714" y="264434"/>
                  <a:pt x="3903565" y="650607"/>
                </a:cubicBezTo>
                <a:cubicBezTo>
                  <a:pt x="3876016" y="845118"/>
                  <a:pt x="3925851" y="1146323"/>
                  <a:pt x="3903565" y="1271619"/>
                </a:cubicBezTo>
                <a:cubicBezTo>
                  <a:pt x="3881279" y="1396915"/>
                  <a:pt x="3924229" y="1767333"/>
                  <a:pt x="3903565" y="1892631"/>
                </a:cubicBezTo>
                <a:cubicBezTo>
                  <a:pt x="3882901" y="2017929"/>
                  <a:pt x="3876006" y="2344293"/>
                  <a:pt x="3903565" y="2550904"/>
                </a:cubicBezTo>
                <a:cubicBezTo>
                  <a:pt x="3931124" y="2757515"/>
                  <a:pt x="3896675" y="2958011"/>
                  <a:pt x="3903565" y="3246437"/>
                </a:cubicBezTo>
                <a:cubicBezTo>
                  <a:pt x="3910455" y="3534863"/>
                  <a:pt x="3934025" y="4111194"/>
                  <a:pt x="3903565" y="4376679"/>
                </a:cubicBezTo>
                <a:lnTo>
                  <a:pt x="3903565" y="4376679"/>
                </a:lnTo>
                <a:cubicBezTo>
                  <a:pt x="3892849" y="4634260"/>
                  <a:pt x="3915480" y="4892452"/>
                  <a:pt x="3903565" y="5039433"/>
                </a:cubicBezTo>
                <a:cubicBezTo>
                  <a:pt x="3891650" y="5186414"/>
                  <a:pt x="3881329" y="5501898"/>
                  <a:pt x="3903565" y="5645916"/>
                </a:cubicBezTo>
                <a:cubicBezTo>
                  <a:pt x="3925801" y="5789934"/>
                  <a:pt x="3908766" y="6057210"/>
                  <a:pt x="3903565" y="6252398"/>
                </a:cubicBezTo>
                <a:cubicBezTo>
                  <a:pt x="3906949" y="6391028"/>
                  <a:pt x="3925589" y="6713682"/>
                  <a:pt x="3903565" y="6852271"/>
                </a:cubicBezTo>
                <a:cubicBezTo>
                  <a:pt x="3957856" y="7214158"/>
                  <a:pt x="3644920" y="7509466"/>
                  <a:pt x="3252958" y="7502878"/>
                </a:cubicBezTo>
                <a:cubicBezTo>
                  <a:pt x="3098141" y="7527159"/>
                  <a:pt x="2890756" y="7519789"/>
                  <a:pt x="2759595" y="7502878"/>
                </a:cubicBezTo>
                <a:cubicBezTo>
                  <a:pt x="2628434" y="7485967"/>
                  <a:pt x="2392567" y="7485458"/>
                  <a:pt x="2233702" y="7502878"/>
                </a:cubicBezTo>
                <a:cubicBezTo>
                  <a:pt x="2074837" y="7520298"/>
                  <a:pt x="1904585" y="7493829"/>
                  <a:pt x="1626485" y="7502878"/>
                </a:cubicBezTo>
                <a:cubicBezTo>
                  <a:pt x="1435731" y="7648137"/>
                  <a:pt x="1262059" y="7824227"/>
                  <a:pt x="1119658" y="7928102"/>
                </a:cubicBezTo>
                <a:cubicBezTo>
                  <a:pt x="977257" y="8031976"/>
                  <a:pt x="798476" y="8211075"/>
                  <a:pt x="651817" y="8320617"/>
                </a:cubicBezTo>
                <a:cubicBezTo>
                  <a:pt x="626384" y="8050785"/>
                  <a:pt x="657625" y="7783530"/>
                  <a:pt x="650594" y="7502878"/>
                </a:cubicBezTo>
                <a:cubicBezTo>
                  <a:pt x="650600" y="7502878"/>
                  <a:pt x="650602" y="7502878"/>
                  <a:pt x="650607" y="7502878"/>
                </a:cubicBezTo>
                <a:cubicBezTo>
                  <a:pt x="293191" y="7480379"/>
                  <a:pt x="17505" y="7166767"/>
                  <a:pt x="0" y="6852271"/>
                </a:cubicBezTo>
                <a:cubicBezTo>
                  <a:pt x="-14039" y="6591925"/>
                  <a:pt x="-15096" y="6466060"/>
                  <a:pt x="0" y="6252398"/>
                </a:cubicBezTo>
                <a:cubicBezTo>
                  <a:pt x="20953" y="6109821"/>
                  <a:pt x="14210" y="5852191"/>
                  <a:pt x="0" y="5589644"/>
                </a:cubicBezTo>
                <a:cubicBezTo>
                  <a:pt x="-14210" y="5327097"/>
                  <a:pt x="-21882" y="5245775"/>
                  <a:pt x="0" y="5020676"/>
                </a:cubicBezTo>
                <a:cubicBezTo>
                  <a:pt x="21882" y="4795577"/>
                  <a:pt x="-14684" y="4539931"/>
                  <a:pt x="0" y="4376679"/>
                </a:cubicBezTo>
                <a:lnTo>
                  <a:pt x="0" y="4376679"/>
                </a:lnTo>
                <a:cubicBezTo>
                  <a:pt x="-12678" y="4094077"/>
                  <a:pt x="19766" y="4002411"/>
                  <a:pt x="0" y="3792928"/>
                </a:cubicBezTo>
                <a:cubicBezTo>
                  <a:pt x="-19766" y="3583445"/>
                  <a:pt x="-1631" y="3410511"/>
                  <a:pt x="0" y="3246437"/>
                </a:cubicBezTo>
                <a:cubicBezTo>
                  <a:pt x="1631" y="3082363"/>
                  <a:pt x="5150" y="2979154"/>
                  <a:pt x="0" y="2737207"/>
                </a:cubicBezTo>
                <a:cubicBezTo>
                  <a:pt x="-5150" y="2495260"/>
                  <a:pt x="-17281" y="2325126"/>
                  <a:pt x="0" y="2041674"/>
                </a:cubicBezTo>
                <a:cubicBezTo>
                  <a:pt x="17281" y="1758222"/>
                  <a:pt x="6764" y="1636007"/>
                  <a:pt x="0" y="1532444"/>
                </a:cubicBezTo>
                <a:cubicBezTo>
                  <a:pt x="-6764" y="1428881"/>
                  <a:pt x="-34164" y="829732"/>
                  <a:pt x="0" y="650607"/>
                </a:cubicBezTo>
                <a:close/>
              </a:path>
              <a:path w="3903565" h="7502878" stroke="0" extrusionOk="0">
                <a:moveTo>
                  <a:pt x="0" y="650607"/>
                </a:moveTo>
                <a:cubicBezTo>
                  <a:pt x="-18610" y="279808"/>
                  <a:pt x="208587" y="31039"/>
                  <a:pt x="650607" y="0"/>
                </a:cubicBezTo>
                <a:cubicBezTo>
                  <a:pt x="650600" y="0"/>
                  <a:pt x="650597" y="0"/>
                  <a:pt x="650594" y="0"/>
                </a:cubicBezTo>
                <a:lnTo>
                  <a:pt x="650594" y="0"/>
                </a:lnTo>
                <a:cubicBezTo>
                  <a:pt x="794381" y="20729"/>
                  <a:pt x="997489" y="2334"/>
                  <a:pt x="1128781" y="0"/>
                </a:cubicBezTo>
                <a:cubicBezTo>
                  <a:pt x="1260073" y="-2334"/>
                  <a:pt x="1459705" y="17849"/>
                  <a:pt x="1626485" y="0"/>
                </a:cubicBezTo>
                <a:cubicBezTo>
                  <a:pt x="1847969" y="13410"/>
                  <a:pt x="2034305" y="-25803"/>
                  <a:pt x="2201172" y="0"/>
                </a:cubicBezTo>
                <a:cubicBezTo>
                  <a:pt x="2368039" y="25803"/>
                  <a:pt x="2599986" y="653"/>
                  <a:pt x="2743330" y="0"/>
                </a:cubicBezTo>
                <a:cubicBezTo>
                  <a:pt x="2886674" y="-653"/>
                  <a:pt x="3066258" y="17307"/>
                  <a:pt x="3252958" y="0"/>
                </a:cubicBezTo>
                <a:cubicBezTo>
                  <a:pt x="3664821" y="29416"/>
                  <a:pt x="3913873" y="293765"/>
                  <a:pt x="3903565" y="650607"/>
                </a:cubicBezTo>
                <a:cubicBezTo>
                  <a:pt x="3926199" y="959159"/>
                  <a:pt x="3905714" y="1095989"/>
                  <a:pt x="3903565" y="1346140"/>
                </a:cubicBezTo>
                <a:cubicBezTo>
                  <a:pt x="3901416" y="1596291"/>
                  <a:pt x="3907446" y="1789960"/>
                  <a:pt x="3903565" y="2004413"/>
                </a:cubicBezTo>
                <a:cubicBezTo>
                  <a:pt x="3899684" y="2218866"/>
                  <a:pt x="3911703" y="2390776"/>
                  <a:pt x="3903565" y="2513643"/>
                </a:cubicBezTo>
                <a:cubicBezTo>
                  <a:pt x="3895428" y="2636510"/>
                  <a:pt x="3893849" y="2839829"/>
                  <a:pt x="3903565" y="3134655"/>
                </a:cubicBezTo>
                <a:cubicBezTo>
                  <a:pt x="3913281" y="3429481"/>
                  <a:pt x="3902213" y="3449367"/>
                  <a:pt x="3903565" y="3755667"/>
                </a:cubicBezTo>
                <a:cubicBezTo>
                  <a:pt x="3904917" y="4061967"/>
                  <a:pt x="3890136" y="4080072"/>
                  <a:pt x="3903565" y="4376679"/>
                </a:cubicBezTo>
                <a:lnTo>
                  <a:pt x="3903565" y="4376679"/>
                </a:lnTo>
                <a:cubicBezTo>
                  <a:pt x="3921852" y="4646265"/>
                  <a:pt x="3904691" y="4717848"/>
                  <a:pt x="3903565" y="5020676"/>
                </a:cubicBezTo>
                <a:cubicBezTo>
                  <a:pt x="3902439" y="5323504"/>
                  <a:pt x="3888297" y="5512046"/>
                  <a:pt x="3903565" y="5645916"/>
                </a:cubicBezTo>
                <a:cubicBezTo>
                  <a:pt x="3918833" y="5779786"/>
                  <a:pt x="3876160" y="6123499"/>
                  <a:pt x="3903565" y="6252398"/>
                </a:cubicBezTo>
                <a:cubicBezTo>
                  <a:pt x="3916817" y="6382879"/>
                  <a:pt x="3878490" y="6564571"/>
                  <a:pt x="3903565" y="6852271"/>
                </a:cubicBezTo>
                <a:cubicBezTo>
                  <a:pt x="3877609" y="7252797"/>
                  <a:pt x="3536260" y="7506931"/>
                  <a:pt x="3252958" y="7502878"/>
                </a:cubicBezTo>
                <a:cubicBezTo>
                  <a:pt x="3080751" y="7523555"/>
                  <a:pt x="2849575" y="7512455"/>
                  <a:pt x="2743330" y="7502878"/>
                </a:cubicBezTo>
                <a:cubicBezTo>
                  <a:pt x="2637085" y="7493301"/>
                  <a:pt x="2376321" y="7488082"/>
                  <a:pt x="2217437" y="7502878"/>
                </a:cubicBezTo>
                <a:cubicBezTo>
                  <a:pt x="2058553" y="7517674"/>
                  <a:pt x="1799610" y="7507423"/>
                  <a:pt x="1626485" y="7502878"/>
                </a:cubicBezTo>
                <a:cubicBezTo>
                  <a:pt x="1489913" y="7648405"/>
                  <a:pt x="1278026" y="7826263"/>
                  <a:pt x="1168391" y="7887215"/>
                </a:cubicBezTo>
                <a:cubicBezTo>
                  <a:pt x="1058756" y="7948167"/>
                  <a:pt x="887154" y="8154264"/>
                  <a:pt x="651817" y="8320617"/>
                </a:cubicBezTo>
                <a:cubicBezTo>
                  <a:pt x="711627" y="8030333"/>
                  <a:pt x="678900" y="7769339"/>
                  <a:pt x="650594" y="7502878"/>
                </a:cubicBezTo>
                <a:cubicBezTo>
                  <a:pt x="650599" y="7502877"/>
                  <a:pt x="650603" y="7502878"/>
                  <a:pt x="650607" y="7502878"/>
                </a:cubicBezTo>
                <a:cubicBezTo>
                  <a:pt x="305340" y="7492322"/>
                  <a:pt x="21423" y="7174397"/>
                  <a:pt x="0" y="6852271"/>
                </a:cubicBezTo>
                <a:cubicBezTo>
                  <a:pt x="-20824" y="6707789"/>
                  <a:pt x="-4624" y="6448830"/>
                  <a:pt x="0" y="6252398"/>
                </a:cubicBezTo>
                <a:cubicBezTo>
                  <a:pt x="14321" y="6004535"/>
                  <a:pt x="21606" y="5854986"/>
                  <a:pt x="0" y="5627158"/>
                </a:cubicBezTo>
                <a:cubicBezTo>
                  <a:pt x="-21606" y="5399330"/>
                  <a:pt x="-24224" y="5150938"/>
                  <a:pt x="0" y="4983161"/>
                </a:cubicBezTo>
                <a:cubicBezTo>
                  <a:pt x="24224" y="4815384"/>
                  <a:pt x="-23161" y="4572922"/>
                  <a:pt x="0" y="4376679"/>
                </a:cubicBezTo>
                <a:lnTo>
                  <a:pt x="0" y="4376679"/>
                </a:lnTo>
                <a:cubicBezTo>
                  <a:pt x="-18275" y="4236956"/>
                  <a:pt x="7608" y="4115785"/>
                  <a:pt x="0" y="3867449"/>
                </a:cubicBezTo>
                <a:cubicBezTo>
                  <a:pt x="-7608" y="3619113"/>
                  <a:pt x="-16623" y="3556202"/>
                  <a:pt x="0" y="3358219"/>
                </a:cubicBezTo>
                <a:cubicBezTo>
                  <a:pt x="16623" y="3160236"/>
                  <a:pt x="-18708" y="2967665"/>
                  <a:pt x="0" y="2699947"/>
                </a:cubicBezTo>
                <a:cubicBezTo>
                  <a:pt x="18708" y="2432229"/>
                  <a:pt x="6803" y="2348469"/>
                  <a:pt x="0" y="2190717"/>
                </a:cubicBezTo>
                <a:cubicBezTo>
                  <a:pt x="-6803" y="2032965"/>
                  <a:pt x="-1208" y="1733224"/>
                  <a:pt x="0" y="1569705"/>
                </a:cubicBezTo>
                <a:cubicBezTo>
                  <a:pt x="1208" y="1406186"/>
                  <a:pt x="-21932" y="929623"/>
                  <a:pt x="0" y="6506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33302"/>
                      <a:gd name="adj2" fmla="val 6089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127DAE-6E32-A5AC-B3B3-159E722D5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55541" y="1702715"/>
            <a:ext cx="2472076" cy="7667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E11504-E739-E503-2C5F-2C1EFA3E4DA4}"/>
              </a:ext>
            </a:extLst>
          </p:cNvPr>
          <p:cNvSpPr txBox="1"/>
          <p:nvPr/>
        </p:nvSpPr>
        <p:spPr>
          <a:xfrm>
            <a:off x="4503455" y="2397207"/>
            <a:ext cx="654367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004F9E"/>
                </a:solidFill>
                <a:latin typeface="+mj-lt"/>
              </a:rPr>
              <a:t>О, про покупки и обман у меня тоже есть история! Правда, приключилась она не со мной. Моей тете пришло сообщение о том, что она может купить билеты – она как раз собиралась поехать в отпуск </a:t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и искала выгодные предложения. Этот сайт выглядел точь-в-точь как тот, которым она обычно пользовалась, но по приезде в аэропорт выяснилось, </a:t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что никаких билетов она не купила, а все деньги ушли мошенникам. Оказывается, они умеют создавать копии настоящих сайтов и обманывать людей таким образом! Как отличить подделку?..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25BD2DE-D940-1C76-F75E-11D1BA6A6422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История Кати</a:t>
            </a:r>
          </a:p>
        </p:txBody>
      </p:sp>
      <p:pic>
        <p:nvPicPr>
          <p:cNvPr id="5" name="Google Shape;23;p21">
            <a:extLst>
              <a:ext uri="{FF2B5EF4-FFF2-40B4-BE49-F238E27FC236}">
                <a16:creationId xmlns:a16="http://schemas.microsoft.com/office/drawing/2014/main" id="{71CF54AC-2ABC-AA33-FAED-6C258A34AB8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6;p21">
            <a:extLst>
              <a:ext uri="{FF2B5EF4-FFF2-40B4-BE49-F238E27FC236}">
                <a16:creationId xmlns:a16="http://schemas.microsoft.com/office/drawing/2014/main" id="{897C87A7-B205-3DD2-A2A0-92B995F26F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16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5646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486160-621C-9B70-1E4D-66E5DC5D2689}"/>
              </a:ext>
            </a:extLst>
          </p:cNvPr>
          <p:cNvSpPr/>
          <p:nvPr/>
        </p:nvSpPr>
        <p:spPr>
          <a:xfrm>
            <a:off x="6132618" y="1690688"/>
            <a:ext cx="5565566" cy="4334974"/>
          </a:xfrm>
          <a:custGeom>
            <a:avLst/>
            <a:gdLst>
              <a:gd name="connsiteX0" fmla="*/ 0 w 5565566"/>
              <a:gd name="connsiteY0" fmla="*/ 0 h 4334974"/>
              <a:gd name="connsiteX1" fmla="*/ 640040 w 5565566"/>
              <a:gd name="connsiteY1" fmla="*/ 0 h 4334974"/>
              <a:gd name="connsiteX2" fmla="*/ 1224425 w 5565566"/>
              <a:gd name="connsiteY2" fmla="*/ 0 h 4334974"/>
              <a:gd name="connsiteX3" fmla="*/ 1864465 w 5565566"/>
              <a:gd name="connsiteY3" fmla="*/ 0 h 4334974"/>
              <a:gd name="connsiteX4" fmla="*/ 2393193 w 5565566"/>
              <a:gd name="connsiteY4" fmla="*/ 0 h 4334974"/>
              <a:gd name="connsiteX5" fmla="*/ 3088889 w 5565566"/>
              <a:gd name="connsiteY5" fmla="*/ 0 h 4334974"/>
              <a:gd name="connsiteX6" fmla="*/ 3728929 w 5565566"/>
              <a:gd name="connsiteY6" fmla="*/ 0 h 4334974"/>
              <a:gd name="connsiteX7" fmla="*/ 4313314 w 5565566"/>
              <a:gd name="connsiteY7" fmla="*/ 0 h 4334974"/>
              <a:gd name="connsiteX8" fmla="*/ 4842042 w 5565566"/>
              <a:gd name="connsiteY8" fmla="*/ 0 h 4334974"/>
              <a:gd name="connsiteX9" fmla="*/ 5565566 w 5565566"/>
              <a:gd name="connsiteY9" fmla="*/ 0 h 4334974"/>
              <a:gd name="connsiteX10" fmla="*/ 5565566 w 5565566"/>
              <a:gd name="connsiteY10" fmla="*/ 619282 h 4334974"/>
              <a:gd name="connsiteX11" fmla="*/ 5565566 w 5565566"/>
              <a:gd name="connsiteY11" fmla="*/ 1281914 h 4334974"/>
              <a:gd name="connsiteX12" fmla="*/ 5565566 w 5565566"/>
              <a:gd name="connsiteY12" fmla="*/ 1857846 h 4334974"/>
              <a:gd name="connsiteX13" fmla="*/ 5565566 w 5565566"/>
              <a:gd name="connsiteY13" fmla="*/ 2520478 h 4334974"/>
              <a:gd name="connsiteX14" fmla="*/ 5565566 w 5565566"/>
              <a:gd name="connsiteY14" fmla="*/ 3226459 h 4334974"/>
              <a:gd name="connsiteX15" fmla="*/ 5565566 w 5565566"/>
              <a:gd name="connsiteY15" fmla="*/ 4334974 h 4334974"/>
              <a:gd name="connsiteX16" fmla="*/ 4981182 w 5565566"/>
              <a:gd name="connsiteY16" fmla="*/ 4334974 h 4334974"/>
              <a:gd name="connsiteX17" fmla="*/ 4341141 w 5565566"/>
              <a:gd name="connsiteY17" fmla="*/ 4334974 h 4334974"/>
              <a:gd name="connsiteX18" fmla="*/ 3701101 w 5565566"/>
              <a:gd name="connsiteY18" fmla="*/ 4334974 h 4334974"/>
              <a:gd name="connsiteX19" fmla="*/ 3061061 w 5565566"/>
              <a:gd name="connsiteY19" fmla="*/ 4334974 h 4334974"/>
              <a:gd name="connsiteX20" fmla="*/ 2476677 w 5565566"/>
              <a:gd name="connsiteY20" fmla="*/ 4334974 h 4334974"/>
              <a:gd name="connsiteX21" fmla="*/ 1892292 w 5565566"/>
              <a:gd name="connsiteY21" fmla="*/ 4334974 h 4334974"/>
              <a:gd name="connsiteX22" fmla="*/ 1307908 w 5565566"/>
              <a:gd name="connsiteY22" fmla="*/ 4334974 h 4334974"/>
              <a:gd name="connsiteX23" fmla="*/ 0 w 5565566"/>
              <a:gd name="connsiteY23" fmla="*/ 4334974 h 4334974"/>
              <a:gd name="connsiteX24" fmla="*/ 0 w 5565566"/>
              <a:gd name="connsiteY24" fmla="*/ 3802391 h 4334974"/>
              <a:gd name="connsiteX25" fmla="*/ 0 w 5565566"/>
              <a:gd name="connsiteY25" fmla="*/ 3183109 h 4334974"/>
              <a:gd name="connsiteX26" fmla="*/ 0 w 5565566"/>
              <a:gd name="connsiteY26" fmla="*/ 2607177 h 4334974"/>
              <a:gd name="connsiteX27" fmla="*/ 0 w 5565566"/>
              <a:gd name="connsiteY27" fmla="*/ 1944545 h 4334974"/>
              <a:gd name="connsiteX28" fmla="*/ 0 w 5565566"/>
              <a:gd name="connsiteY28" fmla="*/ 1238564 h 4334974"/>
              <a:gd name="connsiteX29" fmla="*/ 0 w 5565566"/>
              <a:gd name="connsiteY29" fmla="*/ 532583 h 4334974"/>
              <a:gd name="connsiteX30" fmla="*/ 0 w 5565566"/>
              <a:gd name="connsiteY30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565566" h="4334974" fill="none" extrusionOk="0">
                <a:moveTo>
                  <a:pt x="0" y="0"/>
                </a:moveTo>
                <a:cubicBezTo>
                  <a:pt x="319764" y="-11890"/>
                  <a:pt x="433015" y="-14587"/>
                  <a:pt x="640040" y="0"/>
                </a:cubicBezTo>
                <a:cubicBezTo>
                  <a:pt x="847065" y="14587"/>
                  <a:pt x="974773" y="-3144"/>
                  <a:pt x="1224425" y="0"/>
                </a:cubicBezTo>
                <a:cubicBezTo>
                  <a:pt x="1474078" y="3144"/>
                  <a:pt x="1667293" y="19178"/>
                  <a:pt x="1864465" y="0"/>
                </a:cubicBezTo>
                <a:cubicBezTo>
                  <a:pt x="2061637" y="-19178"/>
                  <a:pt x="2229186" y="-1205"/>
                  <a:pt x="2393193" y="0"/>
                </a:cubicBezTo>
                <a:cubicBezTo>
                  <a:pt x="2557200" y="1205"/>
                  <a:pt x="2785566" y="-25833"/>
                  <a:pt x="3088889" y="0"/>
                </a:cubicBezTo>
                <a:cubicBezTo>
                  <a:pt x="3392212" y="25833"/>
                  <a:pt x="3552669" y="-3899"/>
                  <a:pt x="3728929" y="0"/>
                </a:cubicBezTo>
                <a:cubicBezTo>
                  <a:pt x="3905189" y="3899"/>
                  <a:pt x="4101862" y="-25389"/>
                  <a:pt x="4313314" y="0"/>
                </a:cubicBezTo>
                <a:cubicBezTo>
                  <a:pt x="4524766" y="25389"/>
                  <a:pt x="4598383" y="-21072"/>
                  <a:pt x="4842042" y="0"/>
                </a:cubicBezTo>
                <a:cubicBezTo>
                  <a:pt x="5085701" y="21072"/>
                  <a:pt x="5214461" y="30951"/>
                  <a:pt x="5565566" y="0"/>
                </a:cubicBezTo>
                <a:cubicBezTo>
                  <a:pt x="5542796" y="142241"/>
                  <a:pt x="5572357" y="409170"/>
                  <a:pt x="5565566" y="619282"/>
                </a:cubicBezTo>
                <a:cubicBezTo>
                  <a:pt x="5558775" y="829394"/>
                  <a:pt x="5550130" y="1085774"/>
                  <a:pt x="5565566" y="1281914"/>
                </a:cubicBezTo>
                <a:cubicBezTo>
                  <a:pt x="5581002" y="1478054"/>
                  <a:pt x="5572933" y="1735622"/>
                  <a:pt x="5565566" y="1857846"/>
                </a:cubicBezTo>
                <a:cubicBezTo>
                  <a:pt x="5558199" y="1980070"/>
                  <a:pt x="5537499" y="2280624"/>
                  <a:pt x="5565566" y="2520478"/>
                </a:cubicBezTo>
                <a:cubicBezTo>
                  <a:pt x="5593633" y="2760332"/>
                  <a:pt x="5569988" y="3014514"/>
                  <a:pt x="5565566" y="3226459"/>
                </a:cubicBezTo>
                <a:cubicBezTo>
                  <a:pt x="5561144" y="3438404"/>
                  <a:pt x="5613919" y="3935575"/>
                  <a:pt x="5565566" y="4334974"/>
                </a:cubicBezTo>
                <a:cubicBezTo>
                  <a:pt x="5307692" y="4313057"/>
                  <a:pt x="5230523" y="4317015"/>
                  <a:pt x="4981182" y="4334974"/>
                </a:cubicBezTo>
                <a:cubicBezTo>
                  <a:pt x="4731841" y="4352933"/>
                  <a:pt x="4470480" y="4347116"/>
                  <a:pt x="4341141" y="4334974"/>
                </a:cubicBezTo>
                <a:cubicBezTo>
                  <a:pt x="4211802" y="4322832"/>
                  <a:pt x="4017513" y="4363329"/>
                  <a:pt x="3701101" y="4334974"/>
                </a:cubicBezTo>
                <a:cubicBezTo>
                  <a:pt x="3384689" y="4306619"/>
                  <a:pt x="3209253" y="4348150"/>
                  <a:pt x="3061061" y="4334974"/>
                </a:cubicBezTo>
                <a:cubicBezTo>
                  <a:pt x="2912869" y="4321798"/>
                  <a:pt x="2688066" y="4313250"/>
                  <a:pt x="2476677" y="4334974"/>
                </a:cubicBezTo>
                <a:cubicBezTo>
                  <a:pt x="2265288" y="4356698"/>
                  <a:pt x="2159827" y="4335718"/>
                  <a:pt x="1892292" y="4334974"/>
                </a:cubicBezTo>
                <a:cubicBezTo>
                  <a:pt x="1624758" y="4334230"/>
                  <a:pt x="1563730" y="4307754"/>
                  <a:pt x="1307908" y="4334974"/>
                </a:cubicBezTo>
                <a:cubicBezTo>
                  <a:pt x="1052086" y="4362194"/>
                  <a:pt x="397746" y="4287476"/>
                  <a:pt x="0" y="4334974"/>
                </a:cubicBezTo>
                <a:cubicBezTo>
                  <a:pt x="-11160" y="4078965"/>
                  <a:pt x="8112" y="3924231"/>
                  <a:pt x="0" y="3802391"/>
                </a:cubicBezTo>
                <a:cubicBezTo>
                  <a:pt x="-8112" y="3680551"/>
                  <a:pt x="11335" y="3360013"/>
                  <a:pt x="0" y="3183109"/>
                </a:cubicBezTo>
                <a:cubicBezTo>
                  <a:pt x="-11335" y="3006205"/>
                  <a:pt x="526" y="2773148"/>
                  <a:pt x="0" y="2607177"/>
                </a:cubicBezTo>
                <a:cubicBezTo>
                  <a:pt x="-526" y="2441206"/>
                  <a:pt x="-24352" y="2254763"/>
                  <a:pt x="0" y="1944545"/>
                </a:cubicBezTo>
                <a:cubicBezTo>
                  <a:pt x="24352" y="1634327"/>
                  <a:pt x="-22741" y="1528941"/>
                  <a:pt x="0" y="1238564"/>
                </a:cubicBezTo>
                <a:cubicBezTo>
                  <a:pt x="22741" y="948187"/>
                  <a:pt x="-21715" y="746541"/>
                  <a:pt x="0" y="532583"/>
                </a:cubicBezTo>
                <a:cubicBezTo>
                  <a:pt x="21715" y="318625"/>
                  <a:pt x="-19187" y="201763"/>
                  <a:pt x="0" y="0"/>
                </a:cubicBezTo>
                <a:close/>
              </a:path>
              <a:path w="5565566" h="4334974" stroke="0" extrusionOk="0">
                <a:moveTo>
                  <a:pt x="0" y="0"/>
                </a:moveTo>
                <a:cubicBezTo>
                  <a:pt x="278659" y="-10326"/>
                  <a:pt x="449071" y="10440"/>
                  <a:pt x="640040" y="0"/>
                </a:cubicBezTo>
                <a:cubicBezTo>
                  <a:pt x="831009" y="-10440"/>
                  <a:pt x="1157904" y="-33060"/>
                  <a:pt x="1391392" y="0"/>
                </a:cubicBezTo>
                <a:cubicBezTo>
                  <a:pt x="1624880" y="33060"/>
                  <a:pt x="1824715" y="-4185"/>
                  <a:pt x="2031432" y="0"/>
                </a:cubicBezTo>
                <a:cubicBezTo>
                  <a:pt x="2238149" y="4185"/>
                  <a:pt x="2298780" y="-26419"/>
                  <a:pt x="2560160" y="0"/>
                </a:cubicBezTo>
                <a:cubicBezTo>
                  <a:pt x="2821540" y="26419"/>
                  <a:pt x="2910560" y="-30049"/>
                  <a:pt x="3255856" y="0"/>
                </a:cubicBezTo>
                <a:cubicBezTo>
                  <a:pt x="3601152" y="30049"/>
                  <a:pt x="3635519" y="-18649"/>
                  <a:pt x="3951552" y="0"/>
                </a:cubicBezTo>
                <a:cubicBezTo>
                  <a:pt x="4267585" y="18649"/>
                  <a:pt x="4324889" y="20174"/>
                  <a:pt x="4480281" y="0"/>
                </a:cubicBezTo>
                <a:cubicBezTo>
                  <a:pt x="4635673" y="-20174"/>
                  <a:pt x="5186856" y="17209"/>
                  <a:pt x="5565566" y="0"/>
                </a:cubicBezTo>
                <a:cubicBezTo>
                  <a:pt x="5553201" y="142459"/>
                  <a:pt x="5551283" y="355109"/>
                  <a:pt x="5565566" y="489233"/>
                </a:cubicBezTo>
                <a:cubicBezTo>
                  <a:pt x="5579849" y="623357"/>
                  <a:pt x="5589484" y="898038"/>
                  <a:pt x="5565566" y="1108515"/>
                </a:cubicBezTo>
                <a:cubicBezTo>
                  <a:pt x="5541648" y="1318992"/>
                  <a:pt x="5574391" y="1407985"/>
                  <a:pt x="5565566" y="1641097"/>
                </a:cubicBezTo>
                <a:cubicBezTo>
                  <a:pt x="5556741" y="1874209"/>
                  <a:pt x="5584970" y="2097997"/>
                  <a:pt x="5565566" y="2347079"/>
                </a:cubicBezTo>
                <a:cubicBezTo>
                  <a:pt x="5546162" y="2596161"/>
                  <a:pt x="5560278" y="2678640"/>
                  <a:pt x="5565566" y="2966361"/>
                </a:cubicBezTo>
                <a:cubicBezTo>
                  <a:pt x="5570854" y="3254082"/>
                  <a:pt x="5547233" y="3407771"/>
                  <a:pt x="5565566" y="3585643"/>
                </a:cubicBezTo>
                <a:cubicBezTo>
                  <a:pt x="5583899" y="3763515"/>
                  <a:pt x="5574617" y="4030023"/>
                  <a:pt x="5565566" y="4334974"/>
                </a:cubicBezTo>
                <a:cubicBezTo>
                  <a:pt x="5423238" y="4349698"/>
                  <a:pt x="5157554" y="4324500"/>
                  <a:pt x="4925526" y="4334974"/>
                </a:cubicBezTo>
                <a:cubicBezTo>
                  <a:pt x="4693498" y="4345448"/>
                  <a:pt x="4577743" y="4339142"/>
                  <a:pt x="4396797" y="4334974"/>
                </a:cubicBezTo>
                <a:cubicBezTo>
                  <a:pt x="4215851" y="4330806"/>
                  <a:pt x="3932978" y="4360153"/>
                  <a:pt x="3756757" y="4334974"/>
                </a:cubicBezTo>
                <a:cubicBezTo>
                  <a:pt x="3580536" y="4309795"/>
                  <a:pt x="3394712" y="4367275"/>
                  <a:pt x="3061061" y="4334974"/>
                </a:cubicBezTo>
                <a:cubicBezTo>
                  <a:pt x="2727410" y="4302673"/>
                  <a:pt x="2427037" y="4330870"/>
                  <a:pt x="2254054" y="4334974"/>
                </a:cubicBezTo>
                <a:cubicBezTo>
                  <a:pt x="2081071" y="4339078"/>
                  <a:pt x="1792114" y="4306643"/>
                  <a:pt x="1558358" y="4334974"/>
                </a:cubicBezTo>
                <a:cubicBezTo>
                  <a:pt x="1324602" y="4363305"/>
                  <a:pt x="1097942" y="4336707"/>
                  <a:pt x="973974" y="4334974"/>
                </a:cubicBezTo>
                <a:cubicBezTo>
                  <a:pt x="850006" y="4333241"/>
                  <a:pt x="301051" y="4354656"/>
                  <a:pt x="0" y="4334974"/>
                </a:cubicBezTo>
                <a:cubicBezTo>
                  <a:pt x="-13481" y="4084134"/>
                  <a:pt x="22790" y="3941532"/>
                  <a:pt x="0" y="3628993"/>
                </a:cubicBezTo>
                <a:cubicBezTo>
                  <a:pt x="-22790" y="3316454"/>
                  <a:pt x="30491" y="3285999"/>
                  <a:pt x="0" y="2966361"/>
                </a:cubicBezTo>
                <a:cubicBezTo>
                  <a:pt x="-30491" y="2646723"/>
                  <a:pt x="-19772" y="2649720"/>
                  <a:pt x="0" y="2390429"/>
                </a:cubicBezTo>
                <a:cubicBezTo>
                  <a:pt x="19772" y="2131138"/>
                  <a:pt x="3955" y="1975764"/>
                  <a:pt x="0" y="1814496"/>
                </a:cubicBezTo>
                <a:cubicBezTo>
                  <a:pt x="-3955" y="1653228"/>
                  <a:pt x="-4290" y="1533988"/>
                  <a:pt x="0" y="1325263"/>
                </a:cubicBezTo>
                <a:cubicBezTo>
                  <a:pt x="4290" y="1116538"/>
                  <a:pt x="-29888" y="841997"/>
                  <a:pt x="0" y="705981"/>
                </a:cubicBezTo>
                <a:cubicBezTo>
                  <a:pt x="29888" y="569965"/>
                  <a:pt x="-33392" y="28403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2FB6BC"/>
            </a:solidFill>
            <a:extLst>
              <a:ext uri="{C807C97D-BFC1-408E-A445-0C87EB9F89A2}">
                <ask:lineSketchStyleProps xmlns:ask="http://schemas.microsoft.com/office/drawing/2018/sketchyshapes" sd="39740267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7E1FCE-BF3B-DC71-173A-E0804EF03FDE}"/>
              </a:ext>
            </a:extLst>
          </p:cNvPr>
          <p:cNvSpPr/>
          <p:nvPr/>
        </p:nvSpPr>
        <p:spPr>
          <a:xfrm>
            <a:off x="493817" y="1690688"/>
            <a:ext cx="5144984" cy="4334974"/>
          </a:xfrm>
          <a:custGeom>
            <a:avLst/>
            <a:gdLst>
              <a:gd name="connsiteX0" fmla="*/ 0 w 5144984"/>
              <a:gd name="connsiteY0" fmla="*/ 0 h 4334974"/>
              <a:gd name="connsiteX1" fmla="*/ 488773 w 5144984"/>
              <a:gd name="connsiteY1" fmla="*/ 0 h 4334974"/>
              <a:gd name="connsiteX2" fmla="*/ 1183346 w 5144984"/>
              <a:gd name="connsiteY2" fmla="*/ 0 h 4334974"/>
              <a:gd name="connsiteX3" fmla="*/ 1775019 w 5144984"/>
              <a:gd name="connsiteY3" fmla="*/ 0 h 4334974"/>
              <a:gd name="connsiteX4" fmla="*/ 2418142 w 5144984"/>
              <a:gd name="connsiteY4" fmla="*/ 0 h 4334974"/>
              <a:gd name="connsiteX5" fmla="*/ 3164165 w 5144984"/>
              <a:gd name="connsiteY5" fmla="*/ 0 h 4334974"/>
              <a:gd name="connsiteX6" fmla="*/ 3704388 w 5144984"/>
              <a:gd name="connsiteY6" fmla="*/ 0 h 4334974"/>
              <a:gd name="connsiteX7" fmla="*/ 4398961 w 5144984"/>
              <a:gd name="connsiteY7" fmla="*/ 0 h 4334974"/>
              <a:gd name="connsiteX8" fmla="*/ 5144984 w 5144984"/>
              <a:gd name="connsiteY8" fmla="*/ 0 h 4334974"/>
              <a:gd name="connsiteX9" fmla="*/ 5144984 w 5144984"/>
              <a:gd name="connsiteY9" fmla="*/ 619282 h 4334974"/>
              <a:gd name="connsiteX10" fmla="*/ 5144984 w 5144984"/>
              <a:gd name="connsiteY10" fmla="*/ 1238564 h 4334974"/>
              <a:gd name="connsiteX11" fmla="*/ 5144984 w 5144984"/>
              <a:gd name="connsiteY11" fmla="*/ 1771147 h 4334974"/>
              <a:gd name="connsiteX12" fmla="*/ 5144984 w 5144984"/>
              <a:gd name="connsiteY12" fmla="*/ 2477128 h 4334974"/>
              <a:gd name="connsiteX13" fmla="*/ 5144984 w 5144984"/>
              <a:gd name="connsiteY13" fmla="*/ 3096410 h 4334974"/>
              <a:gd name="connsiteX14" fmla="*/ 5144984 w 5144984"/>
              <a:gd name="connsiteY14" fmla="*/ 3802391 h 4334974"/>
              <a:gd name="connsiteX15" fmla="*/ 5144984 w 5144984"/>
              <a:gd name="connsiteY15" fmla="*/ 4334974 h 4334974"/>
              <a:gd name="connsiteX16" fmla="*/ 4553311 w 5144984"/>
              <a:gd name="connsiteY16" fmla="*/ 4334974 h 4334974"/>
              <a:gd name="connsiteX17" fmla="*/ 3961638 w 5144984"/>
              <a:gd name="connsiteY17" fmla="*/ 4334974 h 4334974"/>
              <a:gd name="connsiteX18" fmla="*/ 3267065 w 5144984"/>
              <a:gd name="connsiteY18" fmla="*/ 4334974 h 4334974"/>
              <a:gd name="connsiteX19" fmla="*/ 2623942 w 5144984"/>
              <a:gd name="connsiteY19" fmla="*/ 4334974 h 4334974"/>
              <a:gd name="connsiteX20" fmla="*/ 1877919 w 5144984"/>
              <a:gd name="connsiteY20" fmla="*/ 4334974 h 4334974"/>
              <a:gd name="connsiteX21" fmla="*/ 1131896 w 5144984"/>
              <a:gd name="connsiteY21" fmla="*/ 4334974 h 4334974"/>
              <a:gd name="connsiteX22" fmla="*/ 0 w 5144984"/>
              <a:gd name="connsiteY22" fmla="*/ 4334974 h 4334974"/>
              <a:gd name="connsiteX23" fmla="*/ 0 w 5144984"/>
              <a:gd name="connsiteY23" fmla="*/ 3672342 h 4334974"/>
              <a:gd name="connsiteX24" fmla="*/ 0 w 5144984"/>
              <a:gd name="connsiteY24" fmla="*/ 3009711 h 4334974"/>
              <a:gd name="connsiteX25" fmla="*/ 0 w 5144984"/>
              <a:gd name="connsiteY25" fmla="*/ 2390429 h 4334974"/>
              <a:gd name="connsiteX26" fmla="*/ 0 w 5144984"/>
              <a:gd name="connsiteY26" fmla="*/ 1771147 h 4334974"/>
              <a:gd name="connsiteX27" fmla="*/ 0 w 5144984"/>
              <a:gd name="connsiteY27" fmla="*/ 1151865 h 4334974"/>
              <a:gd name="connsiteX28" fmla="*/ 0 w 5144984"/>
              <a:gd name="connsiteY28" fmla="*/ 662632 h 4334974"/>
              <a:gd name="connsiteX29" fmla="*/ 0 w 5144984"/>
              <a:gd name="connsiteY29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44984" h="4334974" fill="none" extrusionOk="0">
                <a:moveTo>
                  <a:pt x="0" y="0"/>
                </a:moveTo>
                <a:cubicBezTo>
                  <a:pt x="149355" y="2919"/>
                  <a:pt x="275255" y="844"/>
                  <a:pt x="488773" y="0"/>
                </a:cubicBezTo>
                <a:cubicBezTo>
                  <a:pt x="702291" y="-844"/>
                  <a:pt x="837393" y="33738"/>
                  <a:pt x="1183346" y="0"/>
                </a:cubicBezTo>
                <a:cubicBezTo>
                  <a:pt x="1529299" y="-33738"/>
                  <a:pt x="1573214" y="16137"/>
                  <a:pt x="1775019" y="0"/>
                </a:cubicBezTo>
                <a:cubicBezTo>
                  <a:pt x="1976824" y="-16137"/>
                  <a:pt x="2178580" y="-17692"/>
                  <a:pt x="2418142" y="0"/>
                </a:cubicBezTo>
                <a:cubicBezTo>
                  <a:pt x="2657704" y="17692"/>
                  <a:pt x="2918134" y="30289"/>
                  <a:pt x="3164165" y="0"/>
                </a:cubicBezTo>
                <a:cubicBezTo>
                  <a:pt x="3410196" y="-30289"/>
                  <a:pt x="3466744" y="6814"/>
                  <a:pt x="3704388" y="0"/>
                </a:cubicBezTo>
                <a:cubicBezTo>
                  <a:pt x="3942032" y="-6814"/>
                  <a:pt x="4099356" y="-17627"/>
                  <a:pt x="4398961" y="0"/>
                </a:cubicBezTo>
                <a:cubicBezTo>
                  <a:pt x="4698566" y="17627"/>
                  <a:pt x="4890946" y="30781"/>
                  <a:pt x="5144984" y="0"/>
                </a:cubicBezTo>
                <a:cubicBezTo>
                  <a:pt x="5164199" y="203903"/>
                  <a:pt x="5164236" y="481866"/>
                  <a:pt x="5144984" y="619282"/>
                </a:cubicBezTo>
                <a:cubicBezTo>
                  <a:pt x="5125732" y="756698"/>
                  <a:pt x="5159244" y="982908"/>
                  <a:pt x="5144984" y="1238564"/>
                </a:cubicBezTo>
                <a:cubicBezTo>
                  <a:pt x="5130724" y="1494220"/>
                  <a:pt x="5135757" y="1529968"/>
                  <a:pt x="5144984" y="1771147"/>
                </a:cubicBezTo>
                <a:cubicBezTo>
                  <a:pt x="5154211" y="2012326"/>
                  <a:pt x="5157681" y="2293450"/>
                  <a:pt x="5144984" y="2477128"/>
                </a:cubicBezTo>
                <a:cubicBezTo>
                  <a:pt x="5132287" y="2660806"/>
                  <a:pt x="5133287" y="2787510"/>
                  <a:pt x="5144984" y="3096410"/>
                </a:cubicBezTo>
                <a:cubicBezTo>
                  <a:pt x="5156681" y="3405310"/>
                  <a:pt x="5120656" y="3538676"/>
                  <a:pt x="5144984" y="3802391"/>
                </a:cubicBezTo>
                <a:cubicBezTo>
                  <a:pt x="5169312" y="4066106"/>
                  <a:pt x="5134170" y="4165203"/>
                  <a:pt x="5144984" y="4334974"/>
                </a:cubicBezTo>
                <a:cubicBezTo>
                  <a:pt x="4884318" y="4351384"/>
                  <a:pt x="4845698" y="4362848"/>
                  <a:pt x="4553311" y="4334974"/>
                </a:cubicBezTo>
                <a:cubicBezTo>
                  <a:pt x="4260924" y="4307100"/>
                  <a:pt x="4245131" y="4351794"/>
                  <a:pt x="3961638" y="4334974"/>
                </a:cubicBezTo>
                <a:cubicBezTo>
                  <a:pt x="3678145" y="4318154"/>
                  <a:pt x="3526809" y="4344461"/>
                  <a:pt x="3267065" y="4334974"/>
                </a:cubicBezTo>
                <a:cubicBezTo>
                  <a:pt x="3007321" y="4325487"/>
                  <a:pt x="2785265" y="4306712"/>
                  <a:pt x="2623942" y="4334974"/>
                </a:cubicBezTo>
                <a:cubicBezTo>
                  <a:pt x="2462619" y="4363236"/>
                  <a:pt x="2222416" y="4365007"/>
                  <a:pt x="1877919" y="4334974"/>
                </a:cubicBezTo>
                <a:cubicBezTo>
                  <a:pt x="1533422" y="4304941"/>
                  <a:pt x="1449112" y="4311334"/>
                  <a:pt x="1131896" y="4334974"/>
                </a:cubicBezTo>
                <a:cubicBezTo>
                  <a:pt x="814680" y="4358614"/>
                  <a:pt x="535497" y="4383813"/>
                  <a:pt x="0" y="4334974"/>
                </a:cubicBezTo>
                <a:cubicBezTo>
                  <a:pt x="-23077" y="4051167"/>
                  <a:pt x="25957" y="3928648"/>
                  <a:pt x="0" y="3672342"/>
                </a:cubicBezTo>
                <a:cubicBezTo>
                  <a:pt x="-25957" y="3416036"/>
                  <a:pt x="7028" y="3198312"/>
                  <a:pt x="0" y="3009711"/>
                </a:cubicBezTo>
                <a:cubicBezTo>
                  <a:pt x="-7028" y="2821110"/>
                  <a:pt x="-24955" y="2522846"/>
                  <a:pt x="0" y="2390429"/>
                </a:cubicBezTo>
                <a:cubicBezTo>
                  <a:pt x="24955" y="2258012"/>
                  <a:pt x="208" y="1974977"/>
                  <a:pt x="0" y="1771147"/>
                </a:cubicBezTo>
                <a:cubicBezTo>
                  <a:pt x="-208" y="1567317"/>
                  <a:pt x="12314" y="1416714"/>
                  <a:pt x="0" y="1151865"/>
                </a:cubicBezTo>
                <a:cubicBezTo>
                  <a:pt x="-12314" y="887016"/>
                  <a:pt x="5417" y="826593"/>
                  <a:pt x="0" y="662632"/>
                </a:cubicBezTo>
                <a:cubicBezTo>
                  <a:pt x="-5417" y="498671"/>
                  <a:pt x="29469" y="235297"/>
                  <a:pt x="0" y="0"/>
                </a:cubicBezTo>
                <a:close/>
              </a:path>
              <a:path w="5144984" h="4334974" stroke="0" extrusionOk="0">
                <a:moveTo>
                  <a:pt x="0" y="0"/>
                </a:moveTo>
                <a:cubicBezTo>
                  <a:pt x="199096" y="12107"/>
                  <a:pt x="347909" y="-3790"/>
                  <a:pt x="591673" y="0"/>
                </a:cubicBezTo>
                <a:cubicBezTo>
                  <a:pt x="835437" y="3790"/>
                  <a:pt x="843480" y="-14084"/>
                  <a:pt x="1080447" y="0"/>
                </a:cubicBezTo>
                <a:cubicBezTo>
                  <a:pt x="1317414" y="14084"/>
                  <a:pt x="1548682" y="805"/>
                  <a:pt x="1826469" y="0"/>
                </a:cubicBezTo>
                <a:cubicBezTo>
                  <a:pt x="2104256" y="-805"/>
                  <a:pt x="2161851" y="10115"/>
                  <a:pt x="2418142" y="0"/>
                </a:cubicBezTo>
                <a:cubicBezTo>
                  <a:pt x="2674433" y="-10115"/>
                  <a:pt x="2738086" y="20396"/>
                  <a:pt x="3009816" y="0"/>
                </a:cubicBezTo>
                <a:cubicBezTo>
                  <a:pt x="3281546" y="-20396"/>
                  <a:pt x="3437088" y="-21642"/>
                  <a:pt x="3755838" y="0"/>
                </a:cubicBezTo>
                <a:cubicBezTo>
                  <a:pt x="4074588" y="21642"/>
                  <a:pt x="4027542" y="-23410"/>
                  <a:pt x="4296062" y="0"/>
                </a:cubicBezTo>
                <a:cubicBezTo>
                  <a:pt x="4564582" y="23410"/>
                  <a:pt x="4789082" y="-31891"/>
                  <a:pt x="5144984" y="0"/>
                </a:cubicBezTo>
                <a:cubicBezTo>
                  <a:pt x="5177112" y="226133"/>
                  <a:pt x="5168122" y="527239"/>
                  <a:pt x="5144984" y="705981"/>
                </a:cubicBezTo>
                <a:cubicBezTo>
                  <a:pt x="5121846" y="884723"/>
                  <a:pt x="5132069" y="1074850"/>
                  <a:pt x="5144984" y="1238564"/>
                </a:cubicBezTo>
                <a:cubicBezTo>
                  <a:pt x="5157899" y="1402278"/>
                  <a:pt x="5137397" y="1658792"/>
                  <a:pt x="5144984" y="1857846"/>
                </a:cubicBezTo>
                <a:cubicBezTo>
                  <a:pt x="5152571" y="2056900"/>
                  <a:pt x="5164900" y="2328474"/>
                  <a:pt x="5144984" y="2520478"/>
                </a:cubicBezTo>
                <a:cubicBezTo>
                  <a:pt x="5125068" y="2712482"/>
                  <a:pt x="5163593" y="2844020"/>
                  <a:pt x="5144984" y="3009711"/>
                </a:cubicBezTo>
                <a:cubicBezTo>
                  <a:pt x="5126375" y="3175402"/>
                  <a:pt x="5155119" y="3385151"/>
                  <a:pt x="5144984" y="3628993"/>
                </a:cubicBezTo>
                <a:cubicBezTo>
                  <a:pt x="5134849" y="3872835"/>
                  <a:pt x="5159906" y="4082368"/>
                  <a:pt x="5144984" y="4334974"/>
                </a:cubicBezTo>
                <a:cubicBezTo>
                  <a:pt x="4960117" y="4336089"/>
                  <a:pt x="4809756" y="4322464"/>
                  <a:pt x="4501861" y="4334974"/>
                </a:cubicBezTo>
                <a:cubicBezTo>
                  <a:pt x="4193966" y="4347484"/>
                  <a:pt x="4039039" y="4363604"/>
                  <a:pt x="3755838" y="4334974"/>
                </a:cubicBezTo>
                <a:cubicBezTo>
                  <a:pt x="3472637" y="4306344"/>
                  <a:pt x="3300752" y="4352853"/>
                  <a:pt x="3112715" y="4334974"/>
                </a:cubicBezTo>
                <a:cubicBezTo>
                  <a:pt x="2924678" y="4317095"/>
                  <a:pt x="2750495" y="4321421"/>
                  <a:pt x="2623942" y="4334974"/>
                </a:cubicBezTo>
                <a:cubicBezTo>
                  <a:pt x="2497389" y="4348527"/>
                  <a:pt x="2300431" y="4343613"/>
                  <a:pt x="2083719" y="4334974"/>
                </a:cubicBezTo>
                <a:cubicBezTo>
                  <a:pt x="1867007" y="4326335"/>
                  <a:pt x="1607788" y="4353231"/>
                  <a:pt x="1337696" y="4334974"/>
                </a:cubicBezTo>
                <a:cubicBezTo>
                  <a:pt x="1067604" y="4316717"/>
                  <a:pt x="1014438" y="4345949"/>
                  <a:pt x="694573" y="4334974"/>
                </a:cubicBezTo>
                <a:cubicBezTo>
                  <a:pt x="374708" y="4323999"/>
                  <a:pt x="189702" y="4317335"/>
                  <a:pt x="0" y="4334974"/>
                </a:cubicBezTo>
                <a:cubicBezTo>
                  <a:pt x="-27341" y="4073610"/>
                  <a:pt x="7728" y="3995708"/>
                  <a:pt x="0" y="3715692"/>
                </a:cubicBezTo>
                <a:cubicBezTo>
                  <a:pt x="-7728" y="3435676"/>
                  <a:pt x="-13405" y="3415164"/>
                  <a:pt x="0" y="3226459"/>
                </a:cubicBezTo>
                <a:cubicBezTo>
                  <a:pt x="13405" y="3037754"/>
                  <a:pt x="-1124" y="2895098"/>
                  <a:pt x="0" y="2737226"/>
                </a:cubicBezTo>
                <a:cubicBezTo>
                  <a:pt x="1124" y="2579354"/>
                  <a:pt x="-26124" y="2395374"/>
                  <a:pt x="0" y="2074595"/>
                </a:cubicBezTo>
                <a:cubicBezTo>
                  <a:pt x="26124" y="1753816"/>
                  <a:pt x="-15387" y="1750213"/>
                  <a:pt x="0" y="1542012"/>
                </a:cubicBezTo>
                <a:cubicBezTo>
                  <a:pt x="15387" y="1333811"/>
                  <a:pt x="9179" y="1039416"/>
                  <a:pt x="0" y="836031"/>
                </a:cubicBezTo>
                <a:cubicBezTo>
                  <a:pt x="-9179" y="632646"/>
                  <a:pt x="2003" y="2567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51F5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03F463D-98E2-D6E1-E796-09CBE0968E39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Советы Кате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F3CB875E-9A37-C919-B7C6-4171615DFFBE}"/>
              </a:ext>
            </a:extLst>
          </p:cNvPr>
          <p:cNvSpPr txBox="1">
            <a:spLocks/>
          </p:cNvSpPr>
          <p:nvPr/>
        </p:nvSpPr>
        <p:spPr>
          <a:xfrm>
            <a:off x="6553201" y="2081403"/>
            <a:ext cx="2806716" cy="4990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solidFill>
                  <a:srgbClr val="2FB6B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ПРАВИЛЬНО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CE1BB55D-CBED-9CAC-E2AB-4309EC6F7BCD}"/>
              </a:ext>
            </a:extLst>
          </p:cNvPr>
          <p:cNvSpPr txBox="1">
            <a:spLocks/>
          </p:cNvSpPr>
          <p:nvPr/>
        </p:nvSpPr>
        <p:spPr>
          <a:xfrm>
            <a:off x="793120" y="2081403"/>
            <a:ext cx="3028603" cy="4990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solidFill>
                  <a:srgbClr val="E51F5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НЕБЕЗОПАСНО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0A647D-4EED-3D51-BDBD-2AE52E60624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596693" y="3014663"/>
            <a:ext cx="4802187" cy="20589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Проверять протокол безопасности сайта </a:t>
            </a:r>
            <a:r>
              <a:rPr lang="en-US" sz="2200" dirty="0"/>
              <a:t>HTTPS</a:t>
            </a:r>
            <a:endParaRPr lang="ru-RU" sz="2200" dirty="0"/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Изучить контакты компании </a:t>
            </a:r>
            <a:br>
              <a:rPr lang="en-US" sz="2200" dirty="0"/>
            </a:br>
            <a:r>
              <a:rPr lang="ru-RU" sz="2200" dirty="0"/>
              <a:t>и отзывы о ней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Проверить историю сайта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endParaRPr lang="ru-RU" sz="2200" dirty="0"/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endParaRPr lang="ru-RU" sz="2200" dirty="0"/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endParaRPr lang="ru-RU" sz="22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AB1E15-67D1-76B3-CBA8-462CFDFAE8E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93120" y="2971800"/>
            <a:ext cx="4249738" cy="10715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Переходить по неизвестным ссылкам из сообщений </a:t>
            </a:r>
            <a:br>
              <a:rPr lang="en-US" sz="2200" dirty="0"/>
            </a:br>
            <a:r>
              <a:rPr lang="ru-RU" sz="2200" dirty="0"/>
              <a:t>и электронных писем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endParaRPr lang="ru-RU" sz="2200" dirty="0"/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id="{9302562F-80AC-2906-6C86-E3A1445AEA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6;p21">
            <a:extLst>
              <a:ext uri="{FF2B5EF4-FFF2-40B4-BE49-F238E27FC236}">
                <a16:creationId xmlns:a16="http://schemas.microsoft.com/office/drawing/2014/main" id="{191D5CED-5C70-1409-8E4E-E16A2157BD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17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518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103D8FE-FC4B-B904-334F-18598882A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718" y="1759168"/>
            <a:ext cx="1748809" cy="174880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57DB2B9-B75F-C771-1F72-263DE4E15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364" y="2269259"/>
            <a:ext cx="2996854" cy="2871331"/>
          </a:xfrm>
          <a:prstGeom prst="rect">
            <a:avLst/>
          </a:prstGeom>
        </p:spPr>
      </p:pic>
      <p:sp>
        <p:nvSpPr>
          <p:cNvPr id="1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6B46088F-EB51-B7C5-10D7-398EA7881466}"/>
              </a:ext>
            </a:extLst>
          </p:cNvPr>
          <p:cNvSpPr/>
          <p:nvPr/>
        </p:nvSpPr>
        <p:spPr>
          <a:xfrm rot="16200000" flipH="1">
            <a:off x="1461424" y="712117"/>
            <a:ext cx="3755871" cy="5691085"/>
          </a:xfrm>
          <a:custGeom>
            <a:avLst/>
            <a:gdLst>
              <a:gd name="connsiteX0" fmla="*/ 0 w 3755871"/>
              <a:gd name="connsiteY0" fmla="*/ 625991 h 5691085"/>
              <a:gd name="connsiteX1" fmla="*/ 625991 w 3755871"/>
              <a:gd name="connsiteY1" fmla="*/ 0 h 5691085"/>
              <a:gd name="connsiteX2" fmla="*/ 625979 w 3755871"/>
              <a:gd name="connsiteY2" fmla="*/ 0 h 5691085"/>
              <a:gd name="connsiteX3" fmla="*/ 625979 w 3755871"/>
              <a:gd name="connsiteY3" fmla="*/ 0 h 5691085"/>
              <a:gd name="connsiteX4" fmla="*/ 1095463 w 3755871"/>
              <a:gd name="connsiteY4" fmla="*/ 0 h 5691085"/>
              <a:gd name="connsiteX5" fmla="*/ 1564946 w 3755871"/>
              <a:gd name="connsiteY5" fmla="*/ 0 h 5691085"/>
              <a:gd name="connsiteX6" fmla="*/ 2086591 w 3755871"/>
              <a:gd name="connsiteY6" fmla="*/ 0 h 5691085"/>
              <a:gd name="connsiteX7" fmla="*/ 2592586 w 3755871"/>
              <a:gd name="connsiteY7" fmla="*/ 0 h 5691085"/>
              <a:gd name="connsiteX8" fmla="*/ 3129880 w 3755871"/>
              <a:gd name="connsiteY8" fmla="*/ 0 h 5691085"/>
              <a:gd name="connsiteX9" fmla="*/ 3755871 w 3755871"/>
              <a:gd name="connsiteY9" fmla="*/ 625991 h 5691085"/>
              <a:gd name="connsiteX10" fmla="*/ 3755871 w 3755871"/>
              <a:gd name="connsiteY10" fmla="*/ 1353319 h 5691085"/>
              <a:gd name="connsiteX11" fmla="*/ 3755871 w 3755871"/>
              <a:gd name="connsiteY11" fmla="*/ 2053710 h 5691085"/>
              <a:gd name="connsiteX12" fmla="*/ 3755871 w 3755871"/>
              <a:gd name="connsiteY12" fmla="*/ 3319800 h 5691085"/>
              <a:gd name="connsiteX13" fmla="*/ 3755871 w 3755871"/>
              <a:gd name="connsiteY13" fmla="*/ 3319800 h 5691085"/>
              <a:gd name="connsiteX14" fmla="*/ 3755871 w 3755871"/>
              <a:gd name="connsiteY14" fmla="*/ 3794057 h 5691085"/>
              <a:gd name="connsiteX15" fmla="*/ 3755871 w 3755871"/>
              <a:gd name="connsiteY15" fmla="*/ 4268314 h 5691085"/>
              <a:gd name="connsiteX16" fmla="*/ 3755871 w 3755871"/>
              <a:gd name="connsiteY16" fmla="*/ 4742571 h 5691085"/>
              <a:gd name="connsiteX17" fmla="*/ 3755871 w 3755871"/>
              <a:gd name="connsiteY17" fmla="*/ 5065094 h 5691085"/>
              <a:gd name="connsiteX18" fmla="*/ 3129880 w 3755871"/>
              <a:gd name="connsiteY18" fmla="*/ 5691085 h 5691085"/>
              <a:gd name="connsiteX19" fmla="*/ 2592586 w 3755871"/>
              <a:gd name="connsiteY19" fmla="*/ 5691085 h 5691085"/>
              <a:gd name="connsiteX20" fmla="*/ 2086591 w 3755871"/>
              <a:gd name="connsiteY20" fmla="*/ 5691085 h 5691085"/>
              <a:gd name="connsiteX21" fmla="*/ 1564946 w 3755871"/>
              <a:gd name="connsiteY21" fmla="*/ 5691085 h 5691085"/>
              <a:gd name="connsiteX22" fmla="*/ 1755870 w 3755871"/>
              <a:gd name="connsiteY22" fmla="*/ 5697004 h 5691085"/>
              <a:gd name="connsiteX23" fmla="*/ 1202223 w 3755871"/>
              <a:gd name="connsiteY23" fmla="*/ 5694104 h 5691085"/>
              <a:gd name="connsiteX24" fmla="*/ 625979 w 3755871"/>
              <a:gd name="connsiteY24" fmla="*/ 5691085 h 5691085"/>
              <a:gd name="connsiteX25" fmla="*/ 625991 w 3755871"/>
              <a:gd name="connsiteY25" fmla="*/ 5691085 h 5691085"/>
              <a:gd name="connsiteX26" fmla="*/ 0 w 3755871"/>
              <a:gd name="connsiteY26" fmla="*/ 5065094 h 5691085"/>
              <a:gd name="connsiteX27" fmla="*/ 0 w 3755871"/>
              <a:gd name="connsiteY27" fmla="*/ 4742571 h 5691085"/>
              <a:gd name="connsiteX28" fmla="*/ 0 w 3755871"/>
              <a:gd name="connsiteY28" fmla="*/ 4239859 h 5691085"/>
              <a:gd name="connsiteX29" fmla="*/ 0 w 3755871"/>
              <a:gd name="connsiteY29" fmla="*/ 3765602 h 5691085"/>
              <a:gd name="connsiteX30" fmla="*/ 0 w 3755871"/>
              <a:gd name="connsiteY30" fmla="*/ 3319800 h 5691085"/>
              <a:gd name="connsiteX31" fmla="*/ 0 w 3755871"/>
              <a:gd name="connsiteY31" fmla="*/ 3319800 h 5691085"/>
              <a:gd name="connsiteX32" fmla="*/ 0 w 3755871"/>
              <a:gd name="connsiteY32" fmla="*/ 2700224 h 5691085"/>
              <a:gd name="connsiteX33" fmla="*/ 0 w 3755871"/>
              <a:gd name="connsiteY33" fmla="*/ 1972896 h 5691085"/>
              <a:gd name="connsiteX34" fmla="*/ 0 w 3755871"/>
              <a:gd name="connsiteY34" fmla="*/ 1245567 h 5691085"/>
              <a:gd name="connsiteX35" fmla="*/ 0 w 3755871"/>
              <a:gd name="connsiteY35" fmla="*/ 625991 h 56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755871" h="5691085" fill="none" extrusionOk="0">
                <a:moveTo>
                  <a:pt x="0" y="625991"/>
                </a:moveTo>
                <a:cubicBezTo>
                  <a:pt x="-85536" y="290521"/>
                  <a:pt x="285990" y="6012"/>
                  <a:pt x="625991" y="0"/>
                </a:cubicBezTo>
                <a:cubicBezTo>
                  <a:pt x="625984" y="0"/>
                  <a:pt x="625983" y="0"/>
                  <a:pt x="625979" y="0"/>
                </a:cubicBezTo>
                <a:lnTo>
                  <a:pt x="625979" y="0"/>
                </a:lnTo>
                <a:cubicBezTo>
                  <a:pt x="733889" y="5413"/>
                  <a:pt x="875666" y="-2270"/>
                  <a:pt x="1095463" y="0"/>
                </a:cubicBezTo>
                <a:cubicBezTo>
                  <a:pt x="1315260" y="2270"/>
                  <a:pt x="1454892" y="9128"/>
                  <a:pt x="1564946" y="0"/>
                </a:cubicBezTo>
                <a:cubicBezTo>
                  <a:pt x="1728114" y="16622"/>
                  <a:pt x="1853732" y="3076"/>
                  <a:pt x="2086591" y="0"/>
                </a:cubicBezTo>
                <a:cubicBezTo>
                  <a:pt x="2319450" y="-3076"/>
                  <a:pt x="2397550" y="17904"/>
                  <a:pt x="2592586" y="0"/>
                </a:cubicBezTo>
                <a:cubicBezTo>
                  <a:pt x="2787623" y="-17904"/>
                  <a:pt x="2939662" y="18114"/>
                  <a:pt x="3129880" y="0"/>
                </a:cubicBezTo>
                <a:cubicBezTo>
                  <a:pt x="3455520" y="62708"/>
                  <a:pt x="3799189" y="295126"/>
                  <a:pt x="3755871" y="625991"/>
                </a:cubicBezTo>
                <a:cubicBezTo>
                  <a:pt x="3729676" y="916947"/>
                  <a:pt x="3787356" y="1007015"/>
                  <a:pt x="3755871" y="1353319"/>
                </a:cubicBezTo>
                <a:cubicBezTo>
                  <a:pt x="3724386" y="1699623"/>
                  <a:pt x="3730826" y="1913562"/>
                  <a:pt x="3755871" y="2053710"/>
                </a:cubicBezTo>
                <a:cubicBezTo>
                  <a:pt x="3780916" y="2193858"/>
                  <a:pt x="3734643" y="3040635"/>
                  <a:pt x="3755871" y="3319800"/>
                </a:cubicBezTo>
                <a:lnTo>
                  <a:pt x="3755871" y="3319800"/>
                </a:lnTo>
                <a:cubicBezTo>
                  <a:pt x="3752040" y="3530137"/>
                  <a:pt x="3738654" y="3697344"/>
                  <a:pt x="3755871" y="3794057"/>
                </a:cubicBezTo>
                <a:cubicBezTo>
                  <a:pt x="3773088" y="3890770"/>
                  <a:pt x="3734192" y="4126982"/>
                  <a:pt x="3755871" y="4268314"/>
                </a:cubicBezTo>
                <a:cubicBezTo>
                  <a:pt x="3777550" y="4409646"/>
                  <a:pt x="3736507" y="4536426"/>
                  <a:pt x="3755871" y="4742571"/>
                </a:cubicBezTo>
                <a:cubicBezTo>
                  <a:pt x="3771718" y="4854739"/>
                  <a:pt x="3747457" y="4952634"/>
                  <a:pt x="3755871" y="5065094"/>
                </a:cubicBezTo>
                <a:cubicBezTo>
                  <a:pt x="3710636" y="5371172"/>
                  <a:pt x="3533148" y="5696306"/>
                  <a:pt x="3129880" y="5691085"/>
                </a:cubicBezTo>
                <a:cubicBezTo>
                  <a:pt x="2954200" y="5700789"/>
                  <a:pt x="2722175" y="5711474"/>
                  <a:pt x="2592586" y="5691085"/>
                </a:cubicBezTo>
                <a:cubicBezTo>
                  <a:pt x="2462997" y="5670696"/>
                  <a:pt x="2303791" y="5714538"/>
                  <a:pt x="2086591" y="5691085"/>
                </a:cubicBezTo>
                <a:cubicBezTo>
                  <a:pt x="1869392" y="5667632"/>
                  <a:pt x="1821529" y="5701522"/>
                  <a:pt x="1564946" y="5691085"/>
                </a:cubicBezTo>
                <a:cubicBezTo>
                  <a:pt x="1632266" y="5688571"/>
                  <a:pt x="1692489" y="5686834"/>
                  <a:pt x="1755870" y="5697004"/>
                </a:cubicBezTo>
                <a:cubicBezTo>
                  <a:pt x="1481097" y="5718437"/>
                  <a:pt x="1434587" y="5676604"/>
                  <a:pt x="1202223" y="5694104"/>
                </a:cubicBezTo>
                <a:cubicBezTo>
                  <a:pt x="969859" y="5711604"/>
                  <a:pt x="835033" y="5680013"/>
                  <a:pt x="625979" y="5691085"/>
                </a:cubicBezTo>
                <a:cubicBezTo>
                  <a:pt x="625985" y="5691085"/>
                  <a:pt x="625987" y="5691085"/>
                  <a:pt x="625991" y="5691085"/>
                </a:cubicBezTo>
                <a:cubicBezTo>
                  <a:pt x="262875" y="5689925"/>
                  <a:pt x="-28297" y="5460901"/>
                  <a:pt x="0" y="5065094"/>
                </a:cubicBezTo>
                <a:cubicBezTo>
                  <a:pt x="11749" y="4912522"/>
                  <a:pt x="7137" y="4817591"/>
                  <a:pt x="0" y="4742571"/>
                </a:cubicBezTo>
                <a:cubicBezTo>
                  <a:pt x="8322" y="4555182"/>
                  <a:pt x="2531" y="4395807"/>
                  <a:pt x="0" y="4239859"/>
                </a:cubicBezTo>
                <a:cubicBezTo>
                  <a:pt x="-2531" y="4083911"/>
                  <a:pt x="-21345" y="3957264"/>
                  <a:pt x="0" y="3765602"/>
                </a:cubicBezTo>
                <a:cubicBezTo>
                  <a:pt x="21345" y="3573940"/>
                  <a:pt x="-20916" y="3520662"/>
                  <a:pt x="0" y="3319800"/>
                </a:cubicBezTo>
                <a:lnTo>
                  <a:pt x="0" y="3319800"/>
                </a:lnTo>
                <a:cubicBezTo>
                  <a:pt x="9948" y="3013608"/>
                  <a:pt x="-9668" y="2945730"/>
                  <a:pt x="0" y="2700224"/>
                </a:cubicBezTo>
                <a:cubicBezTo>
                  <a:pt x="9668" y="2454718"/>
                  <a:pt x="-4540" y="2208408"/>
                  <a:pt x="0" y="1972896"/>
                </a:cubicBezTo>
                <a:cubicBezTo>
                  <a:pt x="4540" y="1737384"/>
                  <a:pt x="-25620" y="1566674"/>
                  <a:pt x="0" y="1245567"/>
                </a:cubicBezTo>
                <a:cubicBezTo>
                  <a:pt x="25620" y="924460"/>
                  <a:pt x="-27205" y="889162"/>
                  <a:pt x="0" y="625991"/>
                </a:cubicBezTo>
                <a:close/>
              </a:path>
              <a:path w="3755871" h="5691085" stroke="0" extrusionOk="0">
                <a:moveTo>
                  <a:pt x="0" y="625991"/>
                </a:moveTo>
                <a:cubicBezTo>
                  <a:pt x="-38175" y="256719"/>
                  <a:pt x="245882" y="12905"/>
                  <a:pt x="625991" y="0"/>
                </a:cubicBezTo>
                <a:cubicBezTo>
                  <a:pt x="625988" y="0"/>
                  <a:pt x="625983" y="0"/>
                  <a:pt x="625979" y="0"/>
                </a:cubicBezTo>
                <a:lnTo>
                  <a:pt x="625979" y="0"/>
                </a:lnTo>
                <a:cubicBezTo>
                  <a:pt x="850245" y="21715"/>
                  <a:pt x="897318" y="-7373"/>
                  <a:pt x="1086073" y="0"/>
                </a:cubicBezTo>
                <a:cubicBezTo>
                  <a:pt x="1274828" y="7373"/>
                  <a:pt x="1403473" y="14093"/>
                  <a:pt x="1564946" y="0"/>
                </a:cubicBezTo>
                <a:cubicBezTo>
                  <a:pt x="1804746" y="26125"/>
                  <a:pt x="1906692" y="1238"/>
                  <a:pt x="2117889" y="0"/>
                </a:cubicBezTo>
                <a:cubicBezTo>
                  <a:pt x="2329086" y="-1238"/>
                  <a:pt x="2524198" y="-8621"/>
                  <a:pt x="2639534" y="0"/>
                </a:cubicBezTo>
                <a:cubicBezTo>
                  <a:pt x="2754871" y="8621"/>
                  <a:pt x="2970702" y="20779"/>
                  <a:pt x="3129880" y="0"/>
                </a:cubicBezTo>
                <a:cubicBezTo>
                  <a:pt x="3529184" y="29996"/>
                  <a:pt x="3826408" y="297226"/>
                  <a:pt x="3755871" y="625991"/>
                </a:cubicBezTo>
                <a:cubicBezTo>
                  <a:pt x="3791458" y="932322"/>
                  <a:pt x="3762162" y="1105430"/>
                  <a:pt x="3755871" y="1353319"/>
                </a:cubicBezTo>
                <a:cubicBezTo>
                  <a:pt x="3749580" y="1601208"/>
                  <a:pt x="3731850" y="1712475"/>
                  <a:pt x="3755871" y="2053710"/>
                </a:cubicBezTo>
                <a:cubicBezTo>
                  <a:pt x="3779892" y="2394945"/>
                  <a:pt x="3738190" y="2421423"/>
                  <a:pt x="3755871" y="2646348"/>
                </a:cubicBezTo>
                <a:cubicBezTo>
                  <a:pt x="3773552" y="2871273"/>
                  <a:pt x="3742557" y="3150140"/>
                  <a:pt x="3755871" y="3319800"/>
                </a:cubicBezTo>
                <a:lnTo>
                  <a:pt x="3755871" y="3319800"/>
                </a:lnTo>
                <a:cubicBezTo>
                  <a:pt x="3754653" y="3415515"/>
                  <a:pt x="3754664" y="3652904"/>
                  <a:pt x="3755871" y="3794057"/>
                </a:cubicBezTo>
                <a:cubicBezTo>
                  <a:pt x="3757078" y="3935210"/>
                  <a:pt x="3750096" y="4109622"/>
                  <a:pt x="3755871" y="4268314"/>
                </a:cubicBezTo>
                <a:cubicBezTo>
                  <a:pt x="3761646" y="4427006"/>
                  <a:pt x="3759944" y="4636589"/>
                  <a:pt x="3755871" y="4742571"/>
                </a:cubicBezTo>
                <a:cubicBezTo>
                  <a:pt x="3764530" y="4893122"/>
                  <a:pt x="3754349" y="4916059"/>
                  <a:pt x="3755871" y="5065094"/>
                </a:cubicBezTo>
                <a:cubicBezTo>
                  <a:pt x="3770926" y="5422006"/>
                  <a:pt x="3474587" y="5715285"/>
                  <a:pt x="3129880" y="5691085"/>
                </a:cubicBezTo>
                <a:cubicBezTo>
                  <a:pt x="2904839" y="5676674"/>
                  <a:pt x="2818549" y="5693578"/>
                  <a:pt x="2576937" y="5691085"/>
                </a:cubicBezTo>
                <a:cubicBezTo>
                  <a:pt x="2335325" y="5688592"/>
                  <a:pt x="2249905" y="5707794"/>
                  <a:pt x="2023993" y="5691085"/>
                </a:cubicBezTo>
                <a:cubicBezTo>
                  <a:pt x="1798081" y="5674376"/>
                  <a:pt x="1737024" y="5681146"/>
                  <a:pt x="1564946" y="5691085"/>
                </a:cubicBezTo>
                <a:cubicBezTo>
                  <a:pt x="1624014" y="5700354"/>
                  <a:pt x="1694180" y="5696057"/>
                  <a:pt x="1755870" y="5697004"/>
                </a:cubicBezTo>
                <a:cubicBezTo>
                  <a:pt x="1541408" y="5681983"/>
                  <a:pt x="1446508" y="5697941"/>
                  <a:pt x="1190925" y="5694045"/>
                </a:cubicBezTo>
                <a:cubicBezTo>
                  <a:pt x="935342" y="5690148"/>
                  <a:pt x="797844" y="5696244"/>
                  <a:pt x="625979" y="5691085"/>
                </a:cubicBezTo>
                <a:cubicBezTo>
                  <a:pt x="625986" y="5691085"/>
                  <a:pt x="625989" y="5691085"/>
                  <a:pt x="625991" y="5691085"/>
                </a:cubicBezTo>
                <a:cubicBezTo>
                  <a:pt x="318945" y="5722951"/>
                  <a:pt x="-69965" y="5386855"/>
                  <a:pt x="0" y="5065094"/>
                </a:cubicBezTo>
                <a:cubicBezTo>
                  <a:pt x="-10297" y="4918720"/>
                  <a:pt x="12301" y="4876019"/>
                  <a:pt x="0" y="4742571"/>
                </a:cubicBezTo>
                <a:cubicBezTo>
                  <a:pt x="15526" y="4579183"/>
                  <a:pt x="-20646" y="4451344"/>
                  <a:pt x="0" y="4296769"/>
                </a:cubicBezTo>
                <a:cubicBezTo>
                  <a:pt x="20646" y="4142194"/>
                  <a:pt x="21780" y="3989187"/>
                  <a:pt x="0" y="3822512"/>
                </a:cubicBezTo>
                <a:cubicBezTo>
                  <a:pt x="-21780" y="3655837"/>
                  <a:pt x="-11237" y="3550371"/>
                  <a:pt x="0" y="3319800"/>
                </a:cubicBezTo>
                <a:lnTo>
                  <a:pt x="0" y="3319800"/>
                </a:lnTo>
                <a:cubicBezTo>
                  <a:pt x="1751" y="3149095"/>
                  <a:pt x="-3120" y="2925876"/>
                  <a:pt x="0" y="2700224"/>
                </a:cubicBezTo>
                <a:cubicBezTo>
                  <a:pt x="3120" y="2474572"/>
                  <a:pt x="-4785" y="2236321"/>
                  <a:pt x="0" y="2107586"/>
                </a:cubicBezTo>
                <a:cubicBezTo>
                  <a:pt x="4785" y="1978851"/>
                  <a:pt x="13546" y="1727545"/>
                  <a:pt x="0" y="1488010"/>
                </a:cubicBezTo>
                <a:cubicBezTo>
                  <a:pt x="-13546" y="1248475"/>
                  <a:pt x="30903" y="947181"/>
                  <a:pt x="0" y="6259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3250"/>
                      <a:gd name="adj2" fmla="val 5010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11A0E7-01C7-7074-051E-314386EA3A86}"/>
              </a:ext>
            </a:extLst>
          </p:cNvPr>
          <p:cNvSpPr txBox="1"/>
          <p:nvPr/>
        </p:nvSpPr>
        <p:spPr>
          <a:xfrm>
            <a:off x="772263" y="2215316"/>
            <a:ext cx="36627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004F9E"/>
                </a:solidFill>
                <a:latin typeface="+mj-lt"/>
              </a:rPr>
              <a:t>Какие страшные вещи вы рассказываете! Мне вот тоже написали с неизвестного номера и предложили подработку иллюстратором – вы же знаете, люблю </a:t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в свободное время рисовать. </a:t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Я так испугалась, что даже отвечать не стала!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67070D7-19EB-C89D-A33A-16767A61B243}"/>
              </a:ext>
            </a:extLst>
          </p:cNvPr>
          <p:cNvGrpSpPr/>
          <p:nvPr/>
        </p:nvGrpSpPr>
        <p:grpSpPr>
          <a:xfrm>
            <a:off x="7346573" y="996141"/>
            <a:ext cx="4425534" cy="8247586"/>
            <a:chOff x="7346573" y="996141"/>
            <a:chExt cx="4425534" cy="824758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0524AC8-8A9E-3F02-D1C6-B7E0A9276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6573" y="996141"/>
              <a:ext cx="4425534" cy="8247586"/>
            </a:xfrm>
            <a:prstGeom prst="rect">
              <a:avLst/>
            </a:prstGeom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5E32B492-55FF-FB56-D7B7-0218A3F263C7}"/>
                </a:ext>
              </a:extLst>
            </p:cNvPr>
            <p:cNvSpPr/>
            <p:nvPr/>
          </p:nvSpPr>
          <p:spPr>
            <a:xfrm>
              <a:off x="8266218" y="5588000"/>
              <a:ext cx="1461982" cy="247076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F76622-F2CE-EB3C-B0D0-EA8D9E7A4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819" y="1907205"/>
            <a:ext cx="3616011" cy="767153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B6A448-00DB-838F-8A3B-FE5219AA9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020" y="5259798"/>
            <a:ext cx="575278" cy="57527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FEDF272-8DF8-F833-F925-C68B5C386DE6}"/>
              </a:ext>
            </a:extLst>
          </p:cNvPr>
          <p:cNvSpPr/>
          <p:nvPr/>
        </p:nvSpPr>
        <p:spPr>
          <a:xfrm>
            <a:off x="3243263" y="6470032"/>
            <a:ext cx="8948738" cy="409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Google Shape;23;p21">
            <a:extLst>
              <a:ext uri="{FF2B5EF4-FFF2-40B4-BE49-F238E27FC236}">
                <a16:creationId xmlns:a16="http://schemas.microsoft.com/office/drawing/2014/main" id="{32122369-1298-FDB2-59DE-83D3D18F205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B1770D-5E4A-EFFA-3EC7-50767C434F18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6022893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История Марины</a:t>
            </a:r>
          </a:p>
        </p:txBody>
      </p:sp>
      <p:pic>
        <p:nvPicPr>
          <p:cNvPr id="14" name="Google Shape;23;p21">
            <a:extLst>
              <a:ext uri="{FF2B5EF4-FFF2-40B4-BE49-F238E27FC236}">
                <a16:creationId xmlns:a16="http://schemas.microsoft.com/office/drawing/2014/main" id="{5BE99C35-8514-0A27-4BBC-D0F46A44D51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24;p21">
            <a:extLst>
              <a:ext uri="{FF2B5EF4-FFF2-40B4-BE49-F238E27FC236}">
                <a16:creationId xmlns:a16="http://schemas.microsoft.com/office/drawing/2014/main" id="{857B9442-E41B-6CF3-72AF-ED1EB4D67EFC}"/>
              </a:ext>
            </a:extLst>
          </p:cNvPr>
          <p:cNvCxnSpPr>
            <a:cxnSpLocks/>
          </p:cNvCxnSpPr>
          <p:nvPr/>
        </p:nvCxnSpPr>
        <p:spPr>
          <a:xfrm>
            <a:off x="2439405" y="6471191"/>
            <a:ext cx="8912808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136;p1">
            <a:extLst>
              <a:ext uri="{FF2B5EF4-FFF2-40B4-BE49-F238E27FC236}">
                <a16:creationId xmlns:a16="http://schemas.microsoft.com/office/drawing/2014/main" id="{D971C83F-0695-5332-D089-AC291162C9F4}"/>
              </a:ext>
            </a:extLst>
          </p:cNvPr>
          <p:cNvSpPr txBox="1"/>
          <p:nvPr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Пятый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6;p21">
            <a:extLst>
              <a:ext uri="{FF2B5EF4-FFF2-40B4-BE49-F238E27FC236}">
                <a16:creationId xmlns:a16="http://schemas.microsoft.com/office/drawing/2014/main" id="{15691B44-6F29-A1DC-8E59-A96DC656D0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18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D4B6FB-F9F9-FA69-BDA1-8BD1FDD45F3E}"/>
              </a:ext>
            </a:extLst>
          </p:cNvPr>
          <p:cNvSpPr txBox="1"/>
          <p:nvPr/>
        </p:nvSpPr>
        <p:spPr>
          <a:xfrm>
            <a:off x="8229773" y="5589085"/>
            <a:ext cx="29968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rPr>
              <a:t>Тел +*(***)***-**-**</a:t>
            </a:r>
          </a:p>
        </p:txBody>
      </p:sp>
    </p:spTree>
    <p:extLst>
      <p:ext uri="{BB962C8B-B14F-4D97-AF65-F5344CB8AC3E}">
        <p14:creationId xmlns:p14="http://schemas.microsoft.com/office/powerpoint/2010/main" val="345621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F16132-5D49-793C-4DAC-21F916614ADB}"/>
              </a:ext>
            </a:extLst>
          </p:cNvPr>
          <p:cNvSpPr/>
          <p:nvPr/>
        </p:nvSpPr>
        <p:spPr>
          <a:xfrm>
            <a:off x="6132618" y="1690688"/>
            <a:ext cx="5565566" cy="4334974"/>
          </a:xfrm>
          <a:custGeom>
            <a:avLst/>
            <a:gdLst>
              <a:gd name="connsiteX0" fmla="*/ 0 w 5565566"/>
              <a:gd name="connsiteY0" fmla="*/ 0 h 4334974"/>
              <a:gd name="connsiteX1" fmla="*/ 640040 w 5565566"/>
              <a:gd name="connsiteY1" fmla="*/ 0 h 4334974"/>
              <a:gd name="connsiteX2" fmla="*/ 1224425 w 5565566"/>
              <a:gd name="connsiteY2" fmla="*/ 0 h 4334974"/>
              <a:gd name="connsiteX3" fmla="*/ 1864465 w 5565566"/>
              <a:gd name="connsiteY3" fmla="*/ 0 h 4334974"/>
              <a:gd name="connsiteX4" fmla="*/ 2393193 w 5565566"/>
              <a:gd name="connsiteY4" fmla="*/ 0 h 4334974"/>
              <a:gd name="connsiteX5" fmla="*/ 3088889 w 5565566"/>
              <a:gd name="connsiteY5" fmla="*/ 0 h 4334974"/>
              <a:gd name="connsiteX6" fmla="*/ 3728929 w 5565566"/>
              <a:gd name="connsiteY6" fmla="*/ 0 h 4334974"/>
              <a:gd name="connsiteX7" fmla="*/ 4313314 w 5565566"/>
              <a:gd name="connsiteY7" fmla="*/ 0 h 4334974"/>
              <a:gd name="connsiteX8" fmla="*/ 4842042 w 5565566"/>
              <a:gd name="connsiteY8" fmla="*/ 0 h 4334974"/>
              <a:gd name="connsiteX9" fmla="*/ 5565566 w 5565566"/>
              <a:gd name="connsiteY9" fmla="*/ 0 h 4334974"/>
              <a:gd name="connsiteX10" fmla="*/ 5565566 w 5565566"/>
              <a:gd name="connsiteY10" fmla="*/ 619282 h 4334974"/>
              <a:gd name="connsiteX11" fmla="*/ 5565566 w 5565566"/>
              <a:gd name="connsiteY11" fmla="*/ 1281914 h 4334974"/>
              <a:gd name="connsiteX12" fmla="*/ 5565566 w 5565566"/>
              <a:gd name="connsiteY12" fmla="*/ 1857846 h 4334974"/>
              <a:gd name="connsiteX13" fmla="*/ 5565566 w 5565566"/>
              <a:gd name="connsiteY13" fmla="*/ 2520478 h 4334974"/>
              <a:gd name="connsiteX14" fmla="*/ 5565566 w 5565566"/>
              <a:gd name="connsiteY14" fmla="*/ 3226459 h 4334974"/>
              <a:gd name="connsiteX15" fmla="*/ 5565566 w 5565566"/>
              <a:gd name="connsiteY15" fmla="*/ 4334974 h 4334974"/>
              <a:gd name="connsiteX16" fmla="*/ 4981182 w 5565566"/>
              <a:gd name="connsiteY16" fmla="*/ 4334974 h 4334974"/>
              <a:gd name="connsiteX17" fmla="*/ 4341141 w 5565566"/>
              <a:gd name="connsiteY17" fmla="*/ 4334974 h 4334974"/>
              <a:gd name="connsiteX18" fmla="*/ 3701101 w 5565566"/>
              <a:gd name="connsiteY18" fmla="*/ 4334974 h 4334974"/>
              <a:gd name="connsiteX19" fmla="*/ 3061061 w 5565566"/>
              <a:gd name="connsiteY19" fmla="*/ 4334974 h 4334974"/>
              <a:gd name="connsiteX20" fmla="*/ 2476677 w 5565566"/>
              <a:gd name="connsiteY20" fmla="*/ 4334974 h 4334974"/>
              <a:gd name="connsiteX21" fmla="*/ 1892292 w 5565566"/>
              <a:gd name="connsiteY21" fmla="*/ 4334974 h 4334974"/>
              <a:gd name="connsiteX22" fmla="*/ 1307908 w 5565566"/>
              <a:gd name="connsiteY22" fmla="*/ 4334974 h 4334974"/>
              <a:gd name="connsiteX23" fmla="*/ 0 w 5565566"/>
              <a:gd name="connsiteY23" fmla="*/ 4334974 h 4334974"/>
              <a:gd name="connsiteX24" fmla="*/ 0 w 5565566"/>
              <a:gd name="connsiteY24" fmla="*/ 3802391 h 4334974"/>
              <a:gd name="connsiteX25" fmla="*/ 0 w 5565566"/>
              <a:gd name="connsiteY25" fmla="*/ 3183109 h 4334974"/>
              <a:gd name="connsiteX26" fmla="*/ 0 w 5565566"/>
              <a:gd name="connsiteY26" fmla="*/ 2607177 h 4334974"/>
              <a:gd name="connsiteX27" fmla="*/ 0 w 5565566"/>
              <a:gd name="connsiteY27" fmla="*/ 1944545 h 4334974"/>
              <a:gd name="connsiteX28" fmla="*/ 0 w 5565566"/>
              <a:gd name="connsiteY28" fmla="*/ 1238564 h 4334974"/>
              <a:gd name="connsiteX29" fmla="*/ 0 w 5565566"/>
              <a:gd name="connsiteY29" fmla="*/ 532583 h 4334974"/>
              <a:gd name="connsiteX30" fmla="*/ 0 w 5565566"/>
              <a:gd name="connsiteY30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565566" h="4334974" fill="none" extrusionOk="0">
                <a:moveTo>
                  <a:pt x="0" y="0"/>
                </a:moveTo>
                <a:cubicBezTo>
                  <a:pt x="319764" y="-11890"/>
                  <a:pt x="433015" y="-14587"/>
                  <a:pt x="640040" y="0"/>
                </a:cubicBezTo>
                <a:cubicBezTo>
                  <a:pt x="847065" y="14587"/>
                  <a:pt x="974773" y="-3144"/>
                  <a:pt x="1224425" y="0"/>
                </a:cubicBezTo>
                <a:cubicBezTo>
                  <a:pt x="1474078" y="3144"/>
                  <a:pt x="1667293" y="19178"/>
                  <a:pt x="1864465" y="0"/>
                </a:cubicBezTo>
                <a:cubicBezTo>
                  <a:pt x="2061637" y="-19178"/>
                  <a:pt x="2229186" y="-1205"/>
                  <a:pt x="2393193" y="0"/>
                </a:cubicBezTo>
                <a:cubicBezTo>
                  <a:pt x="2557200" y="1205"/>
                  <a:pt x="2785566" y="-25833"/>
                  <a:pt x="3088889" y="0"/>
                </a:cubicBezTo>
                <a:cubicBezTo>
                  <a:pt x="3392212" y="25833"/>
                  <a:pt x="3552669" y="-3899"/>
                  <a:pt x="3728929" y="0"/>
                </a:cubicBezTo>
                <a:cubicBezTo>
                  <a:pt x="3905189" y="3899"/>
                  <a:pt x="4101862" y="-25389"/>
                  <a:pt x="4313314" y="0"/>
                </a:cubicBezTo>
                <a:cubicBezTo>
                  <a:pt x="4524766" y="25389"/>
                  <a:pt x="4598383" y="-21072"/>
                  <a:pt x="4842042" y="0"/>
                </a:cubicBezTo>
                <a:cubicBezTo>
                  <a:pt x="5085701" y="21072"/>
                  <a:pt x="5214461" y="30951"/>
                  <a:pt x="5565566" y="0"/>
                </a:cubicBezTo>
                <a:cubicBezTo>
                  <a:pt x="5542796" y="142241"/>
                  <a:pt x="5572357" y="409170"/>
                  <a:pt x="5565566" y="619282"/>
                </a:cubicBezTo>
                <a:cubicBezTo>
                  <a:pt x="5558775" y="829394"/>
                  <a:pt x="5550130" y="1085774"/>
                  <a:pt x="5565566" y="1281914"/>
                </a:cubicBezTo>
                <a:cubicBezTo>
                  <a:pt x="5581002" y="1478054"/>
                  <a:pt x="5572933" y="1735622"/>
                  <a:pt x="5565566" y="1857846"/>
                </a:cubicBezTo>
                <a:cubicBezTo>
                  <a:pt x="5558199" y="1980070"/>
                  <a:pt x="5537499" y="2280624"/>
                  <a:pt x="5565566" y="2520478"/>
                </a:cubicBezTo>
                <a:cubicBezTo>
                  <a:pt x="5593633" y="2760332"/>
                  <a:pt x="5569988" y="3014514"/>
                  <a:pt x="5565566" y="3226459"/>
                </a:cubicBezTo>
                <a:cubicBezTo>
                  <a:pt x="5561144" y="3438404"/>
                  <a:pt x="5613919" y="3935575"/>
                  <a:pt x="5565566" y="4334974"/>
                </a:cubicBezTo>
                <a:cubicBezTo>
                  <a:pt x="5307692" y="4313057"/>
                  <a:pt x="5230523" y="4317015"/>
                  <a:pt x="4981182" y="4334974"/>
                </a:cubicBezTo>
                <a:cubicBezTo>
                  <a:pt x="4731841" y="4352933"/>
                  <a:pt x="4470480" y="4347116"/>
                  <a:pt x="4341141" y="4334974"/>
                </a:cubicBezTo>
                <a:cubicBezTo>
                  <a:pt x="4211802" y="4322832"/>
                  <a:pt x="4017513" y="4363329"/>
                  <a:pt x="3701101" y="4334974"/>
                </a:cubicBezTo>
                <a:cubicBezTo>
                  <a:pt x="3384689" y="4306619"/>
                  <a:pt x="3209253" y="4348150"/>
                  <a:pt x="3061061" y="4334974"/>
                </a:cubicBezTo>
                <a:cubicBezTo>
                  <a:pt x="2912869" y="4321798"/>
                  <a:pt x="2688066" y="4313250"/>
                  <a:pt x="2476677" y="4334974"/>
                </a:cubicBezTo>
                <a:cubicBezTo>
                  <a:pt x="2265288" y="4356698"/>
                  <a:pt x="2159827" y="4335718"/>
                  <a:pt x="1892292" y="4334974"/>
                </a:cubicBezTo>
                <a:cubicBezTo>
                  <a:pt x="1624758" y="4334230"/>
                  <a:pt x="1563730" y="4307754"/>
                  <a:pt x="1307908" y="4334974"/>
                </a:cubicBezTo>
                <a:cubicBezTo>
                  <a:pt x="1052086" y="4362194"/>
                  <a:pt x="397746" y="4287476"/>
                  <a:pt x="0" y="4334974"/>
                </a:cubicBezTo>
                <a:cubicBezTo>
                  <a:pt x="-11160" y="4078965"/>
                  <a:pt x="8112" y="3924231"/>
                  <a:pt x="0" y="3802391"/>
                </a:cubicBezTo>
                <a:cubicBezTo>
                  <a:pt x="-8112" y="3680551"/>
                  <a:pt x="11335" y="3360013"/>
                  <a:pt x="0" y="3183109"/>
                </a:cubicBezTo>
                <a:cubicBezTo>
                  <a:pt x="-11335" y="3006205"/>
                  <a:pt x="526" y="2773148"/>
                  <a:pt x="0" y="2607177"/>
                </a:cubicBezTo>
                <a:cubicBezTo>
                  <a:pt x="-526" y="2441206"/>
                  <a:pt x="-24352" y="2254763"/>
                  <a:pt x="0" y="1944545"/>
                </a:cubicBezTo>
                <a:cubicBezTo>
                  <a:pt x="24352" y="1634327"/>
                  <a:pt x="-22741" y="1528941"/>
                  <a:pt x="0" y="1238564"/>
                </a:cubicBezTo>
                <a:cubicBezTo>
                  <a:pt x="22741" y="948187"/>
                  <a:pt x="-21715" y="746541"/>
                  <a:pt x="0" y="532583"/>
                </a:cubicBezTo>
                <a:cubicBezTo>
                  <a:pt x="21715" y="318625"/>
                  <a:pt x="-19187" y="201763"/>
                  <a:pt x="0" y="0"/>
                </a:cubicBezTo>
                <a:close/>
              </a:path>
              <a:path w="5565566" h="4334974" stroke="0" extrusionOk="0">
                <a:moveTo>
                  <a:pt x="0" y="0"/>
                </a:moveTo>
                <a:cubicBezTo>
                  <a:pt x="278659" y="-10326"/>
                  <a:pt x="449071" y="10440"/>
                  <a:pt x="640040" y="0"/>
                </a:cubicBezTo>
                <a:cubicBezTo>
                  <a:pt x="831009" y="-10440"/>
                  <a:pt x="1157904" y="-33060"/>
                  <a:pt x="1391392" y="0"/>
                </a:cubicBezTo>
                <a:cubicBezTo>
                  <a:pt x="1624880" y="33060"/>
                  <a:pt x="1824715" y="-4185"/>
                  <a:pt x="2031432" y="0"/>
                </a:cubicBezTo>
                <a:cubicBezTo>
                  <a:pt x="2238149" y="4185"/>
                  <a:pt x="2298780" y="-26419"/>
                  <a:pt x="2560160" y="0"/>
                </a:cubicBezTo>
                <a:cubicBezTo>
                  <a:pt x="2821540" y="26419"/>
                  <a:pt x="2910560" y="-30049"/>
                  <a:pt x="3255856" y="0"/>
                </a:cubicBezTo>
                <a:cubicBezTo>
                  <a:pt x="3601152" y="30049"/>
                  <a:pt x="3635519" y="-18649"/>
                  <a:pt x="3951552" y="0"/>
                </a:cubicBezTo>
                <a:cubicBezTo>
                  <a:pt x="4267585" y="18649"/>
                  <a:pt x="4324889" y="20174"/>
                  <a:pt x="4480281" y="0"/>
                </a:cubicBezTo>
                <a:cubicBezTo>
                  <a:pt x="4635673" y="-20174"/>
                  <a:pt x="5186856" y="17209"/>
                  <a:pt x="5565566" y="0"/>
                </a:cubicBezTo>
                <a:cubicBezTo>
                  <a:pt x="5553201" y="142459"/>
                  <a:pt x="5551283" y="355109"/>
                  <a:pt x="5565566" y="489233"/>
                </a:cubicBezTo>
                <a:cubicBezTo>
                  <a:pt x="5579849" y="623357"/>
                  <a:pt x="5589484" y="898038"/>
                  <a:pt x="5565566" y="1108515"/>
                </a:cubicBezTo>
                <a:cubicBezTo>
                  <a:pt x="5541648" y="1318992"/>
                  <a:pt x="5574391" y="1407985"/>
                  <a:pt x="5565566" y="1641097"/>
                </a:cubicBezTo>
                <a:cubicBezTo>
                  <a:pt x="5556741" y="1874209"/>
                  <a:pt x="5584970" y="2097997"/>
                  <a:pt x="5565566" y="2347079"/>
                </a:cubicBezTo>
                <a:cubicBezTo>
                  <a:pt x="5546162" y="2596161"/>
                  <a:pt x="5560278" y="2678640"/>
                  <a:pt x="5565566" y="2966361"/>
                </a:cubicBezTo>
                <a:cubicBezTo>
                  <a:pt x="5570854" y="3254082"/>
                  <a:pt x="5547233" y="3407771"/>
                  <a:pt x="5565566" y="3585643"/>
                </a:cubicBezTo>
                <a:cubicBezTo>
                  <a:pt x="5583899" y="3763515"/>
                  <a:pt x="5574617" y="4030023"/>
                  <a:pt x="5565566" y="4334974"/>
                </a:cubicBezTo>
                <a:cubicBezTo>
                  <a:pt x="5423238" y="4349698"/>
                  <a:pt x="5157554" y="4324500"/>
                  <a:pt x="4925526" y="4334974"/>
                </a:cubicBezTo>
                <a:cubicBezTo>
                  <a:pt x="4693498" y="4345448"/>
                  <a:pt x="4577743" y="4339142"/>
                  <a:pt x="4396797" y="4334974"/>
                </a:cubicBezTo>
                <a:cubicBezTo>
                  <a:pt x="4215851" y="4330806"/>
                  <a:pt x="3932978" y="4360153"/>
                  <a:pt x="3756757" y="4334974"/>
                </a:cubicBezTo>
                <a:cubicBezTo>
                  <a:pt x="3580536" y="4309795"/>
                  <a:pt x="3394712" y="4367275"/>
                  <a:pt x="3061061" y="4334974"/>
                </a:cubicBezTo>
                <a:cubicBezTo>
                  <a:pt x="2727410" y="4302673"/>
                  <a:pt x="2427037" y="4330870"/>
                  <a:pt x="2254054" y="4334974"/>
                </a:cubicBezTo>
                <a:cubicBezTo>
                  <a:pt x="2081071" y="4339078"/>
                  <a:pt x="1792114" y="4306643"/>
                  <a:pt x="1558358" y="4334974"/>
                </a:cubicBezTo>
                <a:cubicBezTo>
                  <a:pt x="1324602" y="4363305"/>
                  <a:pt x="1097942" y="4336707"/>
                  <a:pt x="973974" y="4334974"/>
                </a:cubicBezTo>
                <a:cubicBezTo>
                  <a:pt x="850006" y="4333241"/>
                  <a:pt x="301051" y="4354656"/>
                  <a:pt x="0" y="4334974"/>
                </a:cubicBezTo>
                <a:cubicBezTo>
                  <a:pt x="-13481" y="4084134"/>
                  <a:pt x="22790" y="3941532"/>
                  <a:pt x="0" y="3628993"/>
                </a:cubicBezTo>
                <a:cubicBezTo>
                  <a:pt x="-22790" y="3316454"/>
                  <a:pt x="30491" y="3285999"/>
                  <a:pt x="0" y="2966361"/>
                </a:cubicBezTo>
                <a:cubicBezTo>
                  <a:pt x="-30491" y="2646723"/>
                  <a:pt x="-19772" y="2649720"/>
                  <a:pt x="0" y="2390429"/>
                </a:cubicBezTo>
                <a:cubicBezTo>
                  <a:pt x="19772" y="2131138"/>
                  <a:pt x="3955" y="1975764"/>
                  <a:pt x="0" y="1814496"/>
                </a:cubicBezTo>
                <a:cubicBezTo>
                  <a:pt x="-3955" y="1653228"/>
                  <a:pt x="-4290" y="1533988"/>
                  <a:pt x="0" y="1325263"/>
                </a:cubicBezTo>
                <a:cubicBezTo>
                  <a:pt x="4290" y="1116538"/>
                  <a:pt x="-29888" y="841997"/>
                  <a:pt x="0" y="705981"/>
                </a:cubicBezTo>
                <a:cubicBezTo>
                  <a:pt x="29888" y="569965"/>
                  <a:pt x="-33392" y="28403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2FB6BC"/>
            </a:solidFill>
            <a:extLst>
              <a:ext uri="{C807C97D-BFC1-408E-A445-0C87EB9F89A2}">
                <ask:lineSketchStyleProps xmlns:ask="http://schemas.microsoft.com/office/drawing/2018/sketchyshapes" sd="39740267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0C2AE35-C528-02B9-F775-43CE7A2A382B}"/>
              </a:ext>
            </a:extLst>
          </p:cNvPr>
          <p:cNvSpPr/>
          <p:nvPr/>
        </p:nvSpPr>
        <p:spPr>
          <a:xfrm>
            <a:off x="493817" y="1690688"/>
            <a:ext cx="5144984" cy="4334974"/>
          </a:xfrm>
          <a:custGeom>
            <a:avLst/>
            <a:gdLst>
              <a:gd name="connsiteX0" fmla="*/ 0 w 5144984"/>
              <a:gd name="connsiteY0" fmla="*/ 0 h 4334974"/>
              <a:gd name="connsiteX1" fmla="*/ 488773 w 5144984"/>
              <a:gd name="connsiteY1" fmla="*/ 0 h 4334974"/>
              <a:gd name="connsiteX2" fmla="*/ 1183346 w 5144984"/>
              <a:gd name="connsiteY2" fmla="*/ 0 h 4334974"/>
              <a:gd name="connsiteX3" fmla="*/ 1775019 w 5144984"/>
              <a:gd name="connsiteY3" fmla="*/ 0 h 4334974"/>
              <a:gd name="connsiteX4" fmla="*/ 2418142 w 5144984"/>
              <a:gd name="connsiteY4" fmla="*/ 0 h 4334974"/>
              <a:gd name="connsiteX5" fmla="*/ 3164165 w 5144984"/>
              <a:gd name="connsiteY5" fmla="*/ 0 h 4334974"/>
              <a:gd name="connsiteX6" fmla="*/ 3704388 w 5144984"/>
              <a:gd name="connsiteY6" fmla="*/ 0 h 4334974"/>
              <a:gd name="connsiteX7" fmla="*/ 4398961 w 5144984"/>
              <a:gd name="connsiteY7" fmla="*/ 0 h 4334974"/>
              <a:gd name="connsiteX8" fmla="*/ 5144984 w 5144984"/>
              <a:gd name="connsiteY8" fmla="*/ 0 h 4334974"/>
              <a:gd name="connsiteX9" fmla="*/ 5144984 w 5144984"/>
              <a:gd name="connsiteY9" fmla="*/ 619282 h 4334974"/>
              <a:gd name="connsiteX10" fmla="*/ 5144984 w 5144984"/>
              <a:gd name="connsiteY10" fmla="*/ 1238564 h 4334974"/>
              <a:gd name="connsiteX11" fmla="*/ 5144984 w 5144984"/>
              <a:gd name="connsiteY11" fmla="*/ 1771147 h 4334974"/>
              <a:gd name="connsiteX12" fmla="*/ 5144984 w 5144984"/>
              <a:gd name="connsiteY12" fmla="*/ 2477128 h 4334974"/>
              <a:gd name="connsiteX13" fmla="*/ 5144984 w 5144984"/>
              <a:gd name="connsiteY13" fmla="*/ 3096410 h 4334974"/>
              <a:gd name="connsiteX14" fmla="*/ 5144984 w 5144984"/>
              <a:gd name="connsiteY14" fmla="*/ 3802391 h 4334974"/>
              <a:gd name="connsiteX15" fmla="*/ 5144984 w 5144984"/>
              <a:gd name="connsiteY15" fmla="*/ 4334974 h 4334974"/>
              <a:gd name="connsiteX16" fmla="*/ 4553311 w 5144984"/>
              <a:gd name="connsiteY16" fmla="*/ 4334974 h 4334974"/>
              <a:gd name="connsiteX17" fmla="*/ 3961638 w 5144984"/>
              <a:gd name="connsiteY17" fmla="*/ 4334974 h 4334974"/>
              <a:gd name="connsiteX18" fmla="*/ 3267065 w 5144984"/>
              <a:gd name="connsiteY18" fmla="*/ 4334974 h 4334974"/>
              <a:gd name="connsiteX19" fmla="*/ 2623942 w 5144984"/>
              <a:gd name="connsiteY19" fmla="*/ 4334974 h 4334974"/>
              <a:gd name="connsiteX20" fmla="*/ 1877919 w 5144984"/>
              <a:gd name="connsiteY20" fmla="*/ 4334974 h 4334974"/>
              <a:gd name="connsiteX21" fmla="*/ 1131896 w 5144984"/>
              <a:gd name="connsiteY21" fmla="*/ 4334974 h 4334974"/>
              <a:gd name="connsiteX22" fmla="*/ 0 w 5144984"/>
              <a:gd name="connsiteY22" fmla="*/ 4334974 h 4334974"/>
              <a:gd name="connsiteX23" fmla="*/ 0 w 5144984"/>
              <a:gd name="connsiteY23" fmla="*/ 3672342 h 4334974"/>
              <a:gd name="connsiteX24" fmla="*/ 0 w 5144984"/>
              <a:gd name="connsiteY24" fmla="*/ 3009711 h 4334974"/>
              <a:gd name="connsiteX25" fmla="*/ 0 w 5144984"/>
              <a:gd name="connsiteY25" fmla="*/ 2390429 h 4334974"/>
              <a:gd name="connsiteX26" fmla="*/ 0 w 5144984"/>
              <a:gd name="connsiteY26" fmla="*/ 1771147 h 4334974"/>
              <a:gd name="connsiteX27" fmla="*/ 0 w 5144984"/>
              <a:gd name="connsiteY27" fmla="*/ 1151865 h 4334974"/>
              <a:gd name="connsiteX28" fmla="*/ 0 w 5144984"/>
              <a:gd name="connsiteY28" fmla="*/ 662632 h 4334974"/>
              <a:gd name="connsiteX29" fmla="*/ 0 w 5144984"/>
              <a:gd name="connsiteY29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44984" h="4334974" fill="none" extrusionOk="0">
                <a:moveTo>
                  <a:pt x="0" y="0"/>
                </a:moveTo>
                <a:cubicBezTo>
                  <a:pt x="149355" y="2919"/>
                  <a:pt x="275255" y="844"/>
                  <a:pt x="488773" y="0"/>
                </a:cubicBezTo>
                <a:cubicBezTo>
                  <a:pt x="702291" y="-844"/>
                  <a:pt x="837393" y="33738"/>
                  <a:pt x="1183346" y="0"/>
                </a:cubicBezTo>
                <a:cubicBezTo>
                  <a:pt x="1529299" y="-33738"/>
                  <a:pt x="1573214" y="16137"/>
                  <a:pt x="1775019" y="0"/>
                </a:cubicBezTo>
                <a:cubicBezTo>
                  <a:pt x="1976824" y="-16137"/>
                  <a:pt x="2178580" y="-17692"/>
                  <a:pt x="2418142" y="0"/>
                </a:cubicBezTo>
                <a:cubicBezTo>
                  <a:pt x="2657704" y="17692"/>
                  <a:pt x="2918134" y="30289"/>
                  <a:pt x="3164165" y="0"/>
                </a:cubicBezTo>
                <a:cubicBezTo>
                  <a:pt x="3410196" y="-30289"/>
                  <a:pt x="3466744" y="6814"/>
                  <a:pt x="3704388" y="0"/>
                </a:cubicBezTo>
                <a:cubicBezTo>
                  <a:pt x="3942032" y="-6814"/>
                  <a:pt x="4099356" y="-17627"/>
                  <a:pt x="4398961" y="0"/>
                </a:cubicBezTo>
                <a:cubicBezTo>
                  <a:pt x="4698566" y="17627"/>
                  <a:pt x="4890946" y="30781"/>
                  <a:pt x="5144984" y="0"/>
                </a:cubicBezTo>
                <a:cubicBezTo>
                  <a:pt x="5164199" y="203903"/>
                  <a:pt x="5164236" y="481866"/>
                  <a:pt x="5144984" y="619282"/>
                </a:cubicBezTo>
                <a:cubicBezTo>
                  <a:pt x="5125732" y="756698"/>
                  <a:pt x="5159244" y="982908"/>
                  <a:pt x="5144984" y="1238564"/>
                </a:cubicBezTo>
                <a:cubicBezTo>
                  <a:pt x="5130724" y="1494220"/>
                  <a:pt x="5135757" y="1529968"/>
                  <a:pt x="5144984" y="1771147"/>
                </a:cubicBezTo>
                <a:cubicBezTo>
                  <a:pt x="5154211" y="2012326"/>
                  <a:pt x="5157681" y="2293450"/>
                  <a:pt x="5144984" y="2477128"/>
                </a:cubicBezTo>
                <a:cubicBezTo>
                  <a:pt x="5132287" y="2660806"/>
                  <a:pt x="5133287" y="2787510"/>
                  <a:pt x="5144984" y="3096410"/>
                </a:cubicBezTo>
                <a:cubicBezTo>
                  <a:pt x="5156681" y="3405310"/>
                  <a:pt x="5120656" y="3538676"/>
                  <a:pt x="5144984" y="3802391"/>
                </a:cubicBezTo>
                <a:cubicBezTo>
                  <a:pt x="5169312" y="4066106"/>
                  <a:pt x="5134170" y="4165203"/>
                  <a:pt x="5144984" y="4334974"/>
                </a:cubicBezTo>
                <a:cubicBezTo>
                  <a:pt x="4884318" y="4351384"/>
                  <a:pt x="4845698" y="4362848"/>
                  <a:pt x="4553311" y="4334974"/>
                </a:cubicBezTo>
                <a:cubicBezTo>
                  <a:pt x="4260924" y="4307100"/>
                  <a:pt x="4245131" y="4351794"/>
                  <a:pt x="3961638" y="4334974"/>
                </a:cubicBezTo>
                <a:cubicBezTo>
                  <a:pt x="3678145" y="4318154"/>
                  <a:pt x="3526809" y="4344461"/>
                  <a:pt x="3267065" y="4334974"/>
                </a:cubicBezTo>
                <a:cubicBezTo>
                  <a:pt x="3007321" y="4325487"/>
                  <a:pt x="2785265" y="4306712"/>
                  <a:pt x="2623942" y="4334974"/>
                </a:cubicBezTo>
                <a:cubicBezTo>
                  <a:pt x="2462619" y="4363236"/>
                  <a:pt x="2222416" y="4365007"/>
                  <a:pt x="1877919" y="4334974"/>
                </a:cubicBezTo>
                <a:cubicBezTo>
                  <a:pt x="1533422" y="4304941"/>
                  <a:pt x="1449112" y="4311334"/>
                  <a:pt x="1131896" y="4334974"/>
                </a:cubicBezTo>
                <a:cubicBezTo>
                  <a:pt x="814680" y="4358614"/>
                  <a:pt x="535497" y="4383813"/>
                  <a:pt x="0" y="4334974"/>
                </a:cubicBezTo>
                <a:cubicBezTo>
                  <a:pt x="-23077" y="4051167"/>
                  <a:pt x="25957" y="3928648"/>
                  <a:pt x="0" y="3672342"/>
                </a:cubicBezTo>
                <a:cubicBezTo>
                  <a:pt x="-25957" y="3416036"/>
                  <a:pt x="7028" y="3198312"/>
                  <a:pt x="0" y="3009711"/>
                </a:cubicBezTo>
                <a:cubicBezTo>
                  <a:pt x="-7028" y="2821110"/>
                  <a:pt x="-24955" y="2522846"/>
                  <a:pt x="0" y="2390429"/>
                </a:cubicBezTo>
                <a:cubicBezTo>
                  <a:pt x="24955" y="2258012"/>
                  <a:pt x="208" y="1974977"/>
                  <a:pt x="0" y="1771147"/>
                </a:cubicBezTo>
                <a:cubicBezTo>
                  <a:pt x="-208" y="1567317"/>
                  <a:pt x="12314" y="1416714"/>
                  <a:pt x="0" y="1151865"/>
                </a:cubicBezTo>
                <a:cubicBezTo>
                  <a:pt x="-12314" y="887016"/>
                  <a:pt x="5417" y="826593"/>
                  <a:pt x="0" y="662632"/>
                </a:cubicBezTo>
                <a:cubicBezTo>
                  <a:pt x="-5417" y="498671"/>
                  <a:pt x="29469" y="235297"/>
                  <a:pt x="0" y="0"/>
                </a:cubicBezTo>
                <a:close/>
              </a:path>
              <a:path w="5144984" h="4334974" stroke="0" extrusionOk="0">
                <a:moveTo>
                  <a:pt x="0" y="0"/>
                </a:moveTo>
                <a:cubicBezTo>
                  <a:pt x="199096" y="12107"/>
                  <a:pt x="347909" y="-3790"/>
                  <a:pt x="591673" y="0"/>
                </a:cubicBezTo>
                <a:cubicBezTo>
                  <a:pt x="835437" y="3790"/>
                  <a:pt x="843480" y="-14084"/>
                  <a:pt x="1080447" y="0"/>
                </a:cubicBezTo>
                <a:cubicBezTo>
                  <a:pt x="1317414" y="14084"/>
                  <a:pt x="1548682" y="805"/>
                  <a:pt x="1826469" y="0"/>
                </a:cubicBezTo>
                <a:cubicBezTo>
                  <a:pt x="2104256" y="-805"/>
                  <a:pt x="2161851" y="10115"/>
                  <a:pt x="2418142" y="0"/>
                </a:cubicBezTo>
                <a:cubicBezTo>
                  <a:pt x="2674433" y="-10115"/>
                  <a:pt x="2738086" y="20396"/>
                  <a:pt x="3009816" y="0"/>
                </a:cubicBezTo>
                <a:cubicBezTo>
                  <a:pt x="3281546" y="-20396"/>
                  <a:pt x="3437088" y="-21642"/>
                  <a:pt x="3755838" y="0"/>
                </a:cubicBezTo>
                <a:cubicBezTo>
                  <a:pt x="4074588" y="21642"/>
                  <a:pt x="4027542" y="-23410"/>
                  <a:pt x="4296062" y="0"/>
                </a:cubicBezTo>
                <a:cubicBezTo>
                  <a:pt x="4564582" y="23410"/>
                  <a:pt x="4789082" y="-31891"/>
                  <a:pt x="5144984" y="0"/>
                </a:cubicBezTo>
                <a:cubicBezTo>
                  <a:pt x="5177112" y="226133"/>
                  <a:pt x="5168122" y="527239"/>
                  <a:pt x="5144984" y="705981"/>
                </a:cubicBezTo>
                <a:cubicBezTo>
                  <a:pt x="5121846" y="884723"/>
                  <a:pt x="5132069" y="1074850"/>
                  <a:pt x="5144984" y="1238564"/>
                </a:cubicBezTo>
                <a:cubicBezTo>
                  <a:pt x="5157899" y="1402278"/>
                  <a:pt x="5137397" y="1658792"/>
                  <a:pt x="5144984" y="1857846"/>
                </a:cubicBezTo>
                <a:cubicBezTo>
                  <a:pt x="5152571" y="2056900"/>
                  <a:pt x="5164900" y="2328474"/>
                  <a:pt x="5144984" y="2520478"/>
                </a:cubicBezTo>
                <a:cubicBezTo>
                  <a:pt x="5125068" y="2712482"/>
                  <a:pt x="5163593" y="2844020"/>
                  <a:pt x="5144984" y="3009711"/>
                </a:cubicBezTo>
                <a:cubicBezTo>
                  <a:pt x="5126375" y="3175402"/>
                  <a:pt x="5155119" y="3385151"/>
                  <a:pt x="5144984" y="3628993"/>
                </a:cubicBezTo>
                <a:cubicBezTo>
                  <a:pt x="5134849" y="3872835"/>
                  <a:pt x="5159906" y="4082368"/>
                  <a:pt x="5144984" y="4334974"/>
                </a:cubicBezTo>
                <a:cubicBezTo>
                  <a:pt x="4960117" y="4336089"/>
                  <a:pt x="4809756" y="4322464"/>
                  <a:pt x="4501861" y="4334974"/>
                </a:cubicBezTo>
                <a:cubicBezTo>
                  <a:pt x="4193966" y="4347484"/>
                  <a:pt x="4039039" y="4363604"/>
                  <a:pt x="3755838" y="4334974"/>
                </a:cubicBezTo>
                <a:cubicBezTo>
                  <a:pt x="3472637" y="4306344"/>
                  <a:pt x="3300752" y="4352853"/>
                  <a:pt x="3112715" y="4334974"/>
                </a:cubicBezTo>
                <a:cubicBezTo>
                  <a:pt x="2924678" y="4317095"/>
                  <a:pt x="2750495" y="4321421"/>
                  <a:pt x="2623942" y="4334974"/>
                </a:cubicBezTo>
                <a:cubicBezTo>
                  <a:pt x="2497389" y="4348527"/>
                  <a:pt x="2300431" y="4343613"/>
                  <a:pt x="2083719" y="4334974"/>
                </a:cubicBezTo>
                <a:cubicBezTo>
                  <a:pt x="1867007" y="4326335"/>
                  <a:pt x="1607788" y="4353231"/>
                  <a:pt x="1337696" y="4334974"/>
                </a:cubicBezTo>
                <a:cubicBezTo>
                  <a:pt x="1067604" y="4316717"/>
                  <a:pt x="1014438" y="4345949"/>
                  <a:pt x="694573" y="4334974"/>
                </a:cubicBezTo>
                <a:cubicBezTo>
                  <a:pt x="374708" y="4323999"/>
                  <a:pt x="189702" y="4317335"/>
                  <a:pt x="0" y="4334974"/>
                </a:cubicBezTo>
                <a:cubicBezTo>
                  <a:pt x="-27341" y="4073610"/>
                  <a:pt x="7728" y="3995708"/>
                  <a:pt x="0" y="3715692"/>
                </a:cubicBezTo>
                <a:cubicBezTo>
                  <a:pt x="-7728" y="3435676"/>
                  <a:pt x="-13405" y="3415164"/>
                  <a:pt x="0" y="3226459"/>
                </a:cubicBezTo>
                <a:cubicBezTo>
                  <a:pt x="13405" y="3037754"/>
                  <a:pt x="-1124" y="2895098"/>
                  <a:pt x="0" y="2737226"/>
                </a:cubicBezTo>
                <a:cubicBezTo>
                  <a:pt x="1124" y="2579354"/>
                  <a:pt x="-26124" y="2395374"/>
                  <a:pt x="0" y="2074595"/>
                </a:cubicBezTo>
                <a:cubicBezTo>
                  <a:pt x="26124" y="1753816"/>
                  <a:pt x="-15387" y="1750213"/>
                  <a:pt x="0" y="1542012"/>
                </a:cubicBezTo>
                <a:cubicBezTo>
                  <a:pt x="15387" y="1333811"/>
                  <a:pt x="9179" y="1039416"/>
                  <a:pt x="0" y="836031"/>
                </a:cubicBezTo>
                <a:cubicBezTo>
                  <a:pt x="-9179" y="632646"/>
                  <a:pt x="2003" y="2567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51F5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D574A26-ABFF-8DE1-9079-82FD06841655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Советы Марине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C59F384-435B-7494-0180-C500EE0B3BDF}"/>
              </a:ext>
            </a:extLst>
          </p:cNvPr>
          <p:cNvSpPr txBox="1">
            <a:spLocks/>
          </p:cNvSpPr>
          <p:nvPr/>
        </p:nvSpPr>
        <p:spPr>
          <a:xfrm>
            <a:off x="793120" y="2081403"/>
            <a:ext cx="3028603" cy="4990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solidFill>
                  <a:srgbClr val="E51F5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НЕБЕЗОПАСНО</a:t>
            </a:r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id="{5EEBB0D7-AD6E-7AD1-294F-DAE6B25811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20A647D-4EED-3D51-BDBD-2AE52E60624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553201" y="2863659"/>
            <a:ext cx="4305299" cy="1337575"/>
          </a:xfrm>
          <a:prstGeom prst="rect">
            <a:avLst/>
          </a:prstGeom>
        </p:spPr>
        <p:txBody>
          <a:bodyPr lIns="0" tIns="0" rIns="0" bIns="46800">
            <a:normAutofit lnSpcReduction="10000"/>
          </a:bodyPr>
          <a:lstStyle/>
          <a:p>
            <a:r>
              <a:rPr lang="ru-RU" sz="2200" dirty="0">
                <a:latin typeface="+mj-lt"/>
              </a:rPr>
              <a:t>Развивать критическое мышление, чтобы не попасться мошенникам и не упустить своей выгоды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AB1E15-67D1-76B3-CBA8-462CFDFAE8E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93120" y="2859087"/>
            <a:ext cx="4506913" cy="1930587"/>
          </a:xfrm>
          <a:prstGeom prst="rect">
            <a:avLst/>
          </a:prstGeom>
        </p:spPr>
        <p:txBody>
          <a:bodyPr lIns="0" tIns="0" rIns="0" bIns="46800">
            <a:normAutofit/>
          </a:bodyPr>
          <a:lstStyle/>
          <a:p>
            <a:r>
              <a:rPr lang="ru-RU" sz="2200" dirty="0">
                <a:latin typeface="+mj-lt"/>
              </a:rPr>
              <a:t>Начинать общение </a:t>
            </a:r>
            <a:br>
              <a:rPr lang="ru-RU" sz="2200" dirty="0">
                <a:latin typeface="+mj-lt"/>
              </a:rPr>
            </a:br>
            <a:r>
              <a:rPr lang="ru-RU" sz="2200" dirty="0">
                <a:latin typeface="+mj-lt"/>
              </a:rPr>
              <a:t>с незнакомцами, которые предлагают заработать большие деньги, как в интернете, </a:t>
            </a:r>
            <a:br>
              <a:rPr lang="ru-RU" sz="2200" dirty="0">
                <a:latin typeface="+mj-lt"/>
              </a:rPr>
            </a:br>
            <a:r>
              <a:rPr lang="ru-RU" sz="2200" dirty="0">
                <a:latin typeface="+mj-lt"/>
              </a:rPr>
              <a:t>так и в реальности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E459D2-C274-49AD-E9F4-5D7343679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915" y="4591244"/>
            <a:ext cx="2705894" cy="1824428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id="{68B45A98-1C25-2518-8D74-42D268EEA895}"/>
              </a:ext>
            </a:extLst>
          </p:cNvPr>
          <p:cNvSpPr txBox="1">
            <a:spLocks/>
          </p:cNvSpPr>
          <p:nvPr/>
        </p:nvSpPr>
        <p:spPr>
          <a:xfrm>
            <a:off x="6553201" y="2081403"/>
            <a:ext cx="2806716" cy="49907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solidFill>
                  <a:srgbClr val="2FB6B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ПРАВИЛЬНО</a:t>
            </a:r>
          </a:p>
        </p:txBody>
      </p:sp>
      <p:sp>
        <p:nvSpPr>
          <p:cNvPr id="14" name="Google Shape;26;p21">
            <a:extLst>
              <a:ext uri="{FF2B5EF4-FFF2-40B4-BE49-F238E27FC236}">
                <a16:creationId xmlns:a16="http://schemas.microsoft.com/office/drawing/2014/main" id="{9A404A45-D071-91FD-0A2D-F596DD4FC8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19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63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3817" y="738773"/>
            <a:ext cx="5064889" cy="113150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ru-RU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Пирамида потребностей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B2100F2-9EBF-0542-8092-62742F8B5273}"/>
              </a:ext>
            </a:extLst>
          </p:cNvPr>
          <p:cNvGrpSpPr/>
          <p:nvPr/>
        </p:nvGrpSpPr>
        <p:grpSpPr>
          <a:xfrm>
            <a:off x="2604826" y="829249"/>
            <a:ext cx="6982348" cy="5289978"/>
            <a:chOff x="3648973" y="753858"/>
            <a:chExt cx="5236761" cy="3967484"/>
          </a:xfrm>
        </p:grpSpPr>
        <p:sp>
          <p:nvSpPr>
            <p:cNvPr id="5" name="Треугольник 33">
              <a:extLst>
                <a:ext uri="{FF2B5EF4-FFF2-40B4-BE49-F238E27FC236}">
                  <a16:creationId xmlns:a16="http://schemas.microsoft.com/office/drawing/2014/main" id="{BADF6D2E-67E3-2001-7F93-1F9A1211B698}"/>
                </a:ext>
              </a:extLst>
            </p:cNvPr>
            <p:cNvSpPr/>
            <p:nvPr/>
          </p:nvSpPr>
          <p:spPr>
            <a:xfrm>
              <a:off x="5686261" y="754210"/>
              <a:ext cx="1158705" cy="891986"/>
            </a:xfrm>
            <a:prstGeom prst="triangle">
              <a:avLst>
                <a:gd name="adj" fmla="val 49398"/>
              </a:avLst>
            </a:prstGeom>
            <a:solidFill>
              <a:srgbClr val="004F9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 dirty="0"/>
            </a:p>
          </p:txBody>
        </p:sp>
        <p:sp>
          <p:nvSpPr>
            <p:cNvPr id="6" name="Google Shape;95;p34"/>
            <p:cNvSpPr txBox="1"/>
            <p:nvPr/>
          </p:nvSpPr>
          <p:spPr>
            <a:xfrm>
              <a:off x="4426927" y="4270549"/>
              <a:ext cx="3637192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/>
              <a:r>
                <a:rPr lang="ru-RU" b="1" dirty="0"/>
                <a:t>ФИЗИОЛОГИЧЕСКИЕ ПОТРЕБНОСТИ</a:t>
              </a:r>
              <a:endParaRPr sz="1867" dirty="0"/>
            </a:p>
          </p:txBody>
        </p:sp>
        <p:sp>
          <p:nvSpPr>
            <p:cNvPr id="7" name="Google Shape;96;p34"/>
            <p:cNvSpPr txBox="1"/>
            <p:nvPr/>
          </p:nvSpPr>
          <p:spPr>
            <a:xfrm>
              <a:off x="4829086" y="4468882"/>
              <a:ext cx="2832875" cy="16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ru-RU" i="1">
                  <a:solidFill>
                    <a:srgbClr val="004F9E"/>
                  </a:solidFill>
                </a:rPr>
                <a:t>голод, жажда, сон, продолжение рода</a:t>
              </a:r>
              <a:endParaRPr sz="1867">
                <a:solidFill>
                  <a:srgbClr val="004F9E"/>
                </a:solidFill>
              </a:endParaRPr>
            </a:p>
          </p:txBody>
        </p:sp>
        <p:sp>
          <p:nvSpPr>
            <p:cNvPr id="8" name="Google Shape;98;p34"/>
            <p:cNvSpPr txBox="1"/>
            <p:nvPr/>
          </p:nvSpPr>
          <p:spPr>
            <a:xfrm>
              <a:off x="4758682" y="3773475"/>
              <a:ext cx="2973683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/>
              <a:r>
                <a:rPr lang="ru-RU" b="1" dirty="0"/>
                <a:t>ПОТРЕБНОСТЬ В БЕЗОПАСНОСТИ</a:t>
              </a:r>
              <a:endParaRPr sz="1867" dirty="0"/>
            </a:p>
          </p:txBody>
        </p:sp>
        <p:sp>
          <p:nvSpPr>
            <p:cNvPr id="9" name="Google Shape;99;p34"/>
            <p:cNvSpPr txBox="1"/>
            <p:nvPr/>
          </p:nvSpPr>
          <p:spPr>
            <a:xfrm>
              <a:off x="4608469" y="3973148"/>
              <a:ext cx="3274109" cy="16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ru-RU" i="1">
                  <a:solidFill>
                    <a:srgbClr val="004F9E"/>
                  </a:solidFill>
                </a:rPr>
                <a:t>уверенность, стабильность, защищенность</a:t>
              </a:r>
              <a:endParaRPr sz="1867">
                <a:solidFill>
                  <a:srgbClr val="004F9E"/>
                </a:solidFill>
              </a:endParaRPr>
            </a:p>
          </p:txBody>
        </p:sp>
        <p:sp>
          <p:nvSpPr>
            <p:cNvPr id="10" name="Google Shape;101;p34"/>
            <p:cNvSpPr txBox="1"/>
            <p:nvPr/>
          </p:nvSpPr>
          <p:spPr>
            <a:xfrm>
              <a:off x="4833763" y="3292747"/>
              <a:ext cx="2823521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/>
              <a:r>
                <a:rPr lang="ru-RU" b="1" dirty="0"/>
                <a:t>СОЦИАЛЬНЫЕ ПОТРЕБНОСТИ</a:t>
              </a:r>
              <a:endParaRPr sz="1867" dirty="0"/>
            </a:p>
          </p:txBody>
        </p:sp>
        <p:sp>
          <p:nvSpPr>
            <p:cNvPr id="11" name="Google Shape;102;p34"/>
            <p:cNvSpPr txBox="1"/>
            <p:nvPr/>
          </p:nvSpPr>
          <p:spPr>
            <a:xfrm>
              <a:off x="4608469" y="3492687"/>
              <a:ext cx="3274109" cy="16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ru-RU" i="1">
                  <a:solidFill>
                    <a:srgbClr val="004F9E"/>
                  </a:solidFill>
                </a:rPr>
                <a:t>любовь, внимание, общение, забота</a:t>
              </a:r>
              <a:endParaRPr sz="1867">
                <a:solidFill>
                  <a:srgbClr val="004F9E"/>
                </a:solidFill>
              </a:endParaRPr>
            </a:p>
          </p:txBody>
        </p:sp>
        <p:sp>
          <p:nvSpPr>
            <p:cNvPr id="12" name="Google Shape;104;p34"/>
            <p:cNvSpPr txBox="1"/>
            <p:nvPr/>
          </p:nvSpPr>
          <p:spPr>
            <a:xfrm>
              <a:off x="4954796" y="2866506"/>
              <a:ext cx="2581455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/>
              <a:r>
                <a:rPr lang="ru-RU" b="1" dirty="0"/>
                <a:t>ПОТРЕБНОСТЬ В УВАЖЕНИИ</a:t>
              </a:r>
              <a:endParaRPr sz="1867" dirty="0"/>
            </a:p>
          </p:txBody>
        </p:sp>
        <p:sp>
          <p:nvSpPr>
            <p:cNvPr id="13" name="Google Shape;105;p34"/>
            <p:cNvSpPr txBox="1"/>
            <p:nvPr/>
          </p:nvSpPr>
          <p:spPr>
            <a:xfrm>
              <a:off x="4685766" y="3038263"/>
              <a:ext cx="3119514" cy="16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ru-RU" i="1" dirty="0">
                  <a:solidFill>
                    <a:srgbClr val="004F9E"/>
                  </a:solidFill>
                </a:rPr>
                <a:t>автономия, значимость, признание, успех</a:t>
              </a:r>
              <a:endParaRPr sz="1867" dirty="0">
                <a:solidFill>
                  <a:srgbClr val="004F9E"/>
                </a:solidFill>
              </a:endParaRPr>
            </a:p>
          </p:txBody>
        </p:sp>
        <p:sp>
          <p:nvSpPr>
            <p:cNvPr id="14" name="Google Shape;107;p34"/>
            <p:cNvSpPr txBox="1"/>
            <p:nvPr/>
          </p:nvSpPr>
          <p:spPr>
            <a:xfrm>
              <a:off x="5367653" y="2181070"/>
              <a:ext cx="1799584" cy="600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/>
              <a:r>
                <a:rPr lang="ru-RU" sz="1467" b="1" dirty="0"/>
                <a:t>ТВОРЧЕСКИЕ</a:t>
              </a:r>
              <a:br>
                <a:rPr lang="ru-RU" sz="1467" b="1" dirty="0"/>
              </a:br>
              <a:r>
                <a:rPr lang="ru-RU" sz="1467" b="1" dirty="0"/>
                <a:t>И ПОЗНАВАТЕЛЬНЫЕ ПОТРЕБНОСТИ</a:t>
              </a:r>
              <a:endParaRPr sz="1600" dirty="0"/>
            </a:p>
          </p:txBody>
        </p:sp>
        <p:sp>
          <p:nvSpPr>
            <p:cNvPr id="15" name="Google Shape;108;p34"/>
            <p:cNvSpPr txBox="1"/>
            <p:nvPr/>
          </p:nvSpPr>
          <p:spPr>
            <a:xfrm>
              <a:off x="7576340" y="2335875"/>
              <a:ext cx="11502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200" i="1" dirty="0">
                  <a:solidFill>
                    <a:srgbClr val="004F9E"/>
                  </a:solidFill>
                </a:rPr>
                <a:t>творчество, созидание, познание</a:t>
              </a:r>
              <a:endParaRPr sz="1467" dirty="0">
                <a:solidFill>
                  <a:srgbClr val="004F9E"/>
                </a:solidFill>
              </a:endParaRPr>
            </a:p>
          </p:txBody>
        </p:sp>
        <p:sp>
          <p:nvSpPr>
            <p:cNvPr id="16" name="Google Shape;110;p34"/>
            <p:cNvSpPr txBox="1"/>
            <p:nvPr/>
          </p:nvSpPr>
          <p:spPr>
            <a:xfrm>
              <a:off x="5390845" y="1748029"/>
              <a:ext cx="170935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/>
              <a:r>
                <a:rPr lang="ru-RU" sz="1200" b="1" dirty="0"/>
                <a:t>ЭМОЦИОНАЛЬНЫЕ ПОТРЕНОСТИ</a:t>
              </a:r>
              <a:endParaRPr sz="1333" dirty="0"/>
            </a:p>
          </p:txBody>
        </p:sp>
        <p:sp>
          <p:nvSpPr>
            <p:cNvPr id="17" name="Google Shape;111;p34"/>
            <p:cNvSpPr txBox="1"/>
            <p:nvPr/>
          </p:nvSpPr>
          <p:spPr>
            <a:xfrm>
              <a:off x="7212386" y="1747150"/>
              <a:ext cx="10889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200" i="1" dirty="0">
                  <a:solidFill>
                    <a:srgbClr val="004F9E"/>
                  </a:solidFill>
                </a:rPr>
                <a:t>красота, гармония, порядок</a:t>
              </a:r>
              <a:endParaRPr sz="1467" dirty="0">
                <a:solidFill>
                  <a:srgbClr val="004F9E"/>
                </a:solidFill>
              </a:endParaRPr>
            </a:p>
          </p:txBody>
        </p:sp>
        <p:sp>
          <p:nvSpPr>
            <p:cNvPr id="18" name="Google Shape;113;p34"/>
            <p:cNvSpPr txBox="1"/>
            <p:nvPr/>
          </p:nvSpPr>
          <p:spPr>
            <a:xfrm>
              <a:off x="5535261" y="1333415"/>
              <a:ext cx="1460707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РАЗВИТИЕ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Google Shape;114;p34"/>
            <p:cNvSpPr txBox="1"/>
            <p:nvPr/>
          </p:nvSpPr>
          <p:spPr>
            <a:xfrm>
              <a:off x="6926931" y="1163549"/>
              <a:ext cx="1460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i="1" dirty="0">
                  <a:solidFill>
                    <a:srgbClr val="004F9E"/>
                  </a:solidFill>
                </a:rPr>
                <a:t>реализация целей, саморазвитие</a:t>
              </a:r>
              <a:endParaRPr sz="1867" dirty="0">
                <a:solidFill>
                  <a:srgbClr val="004F9E"/>
                </a:solidFill>
              </a:endParaRPr>
            </a:p>
          </p:txBody>
        </p:sp>
        <p:sp>
          <p:nvSpPr>
            <p:cNvPr id="20" name="Треугольник 4">
              <a:extLst>
                <a:ext uri="{FF2B5EF4-FFF2-40B4-BE49-F238E27FC236}">
                  <a16:creationId xmlns:a16="http://schemas.microsoft.com/office/drawing/2014/main" id="{9BAD72F0-70BA-2AE6-696F-857883CE12D3}"/>
                </a:ext>
              </a:extLst>
            </p:cNvPr>
            <p:cNvSpPr/>
            <p:nvPr/>
          </p:nvSpPr>
          <p:spPr>
            <a:xfrm>
              <a:off x="3648973" y="753858"/>
              <a:ext cx="5236761" cy="3967484"/>
            </a:xfrm>
            <a:prstGeom prst="triangle">
              <a:avLst>
                <a:gd name="adj" fmla="val 49866"/>
              </a:avLst>
            </a:prstGeom>
            <a:noFill/>
            <a:ln>
              <a:solidFill>
                <a:srgbClr val="EE7D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FDD4C15F-4149-6DBC-87BF-913BFCC093AB}"/>
                </a:ext>
              </a:extLst>
            </p:cNvPr>
            <p:cNvCxnSpPr>
              <a:cxnSpLocks/>
            </p:cNvCxnSpPr>
            <p:nvPr/>
          </p:nvCxnSpPr>
          <p:spPr>
            <a:xfrm>
              <a:off x="3965050" y="4224772"/>
              <a:ext cx="4601834" cy="0"/>
            </a:xfrm>
            <a:prstGeom prst="line">
              <a:avLst/>
            </a:prstGeom>
            <a:ln>
              <a:solidFill>
                <a:srgbClr val="EA7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6F75514F-8465-976D-75BD-2A643D94EB04}"/>
                </a:ext>
              </a:extLst>
            </p:cNvPr>
            <p:cNvCxnSpPr>
              <a:cxnSpLocks/>
            </p:cNvCxnSpPr>
            <p:nvPr/>
          </p:nvCxnSpPr>
          <p:spPr>
            <a:xfrm>
              <a:off x="4310109" y="3727694"/>
              <a:ext cx="3930835" cy="0"/>
            </a:xfrm>
            <a:prstGeom prst="line">
              <a:avLst/>
            </a:prstGeom>
            <a:ln>
              <a:solidFill>
                <a:srgbClr val="EA7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B5B697DB-1829-E54B-1D39-59A6F4559246}"/>
                </a:ext>
              </a:extLst>
            </p:cNvPr>
            <p:cNvCxnSpPr>
              <a:cxnSpLocks/>
            </p:cNvCxnSpPr>
            <p:nvPr/>
          </p:nvCxnSpPr>
          <p:spPr>
            <a:xfrm>
              <a:off x="4624592" y="3260318"/>
              <a:ext cx="3284768" cy="0"/>
            </a:xfrm>
            <a:prstGeom prst="line">
              <a:avLst/>
            </a:prstGeom>
            <a:ln>
              <a:solidFill>
                <a:srgbClr val="EA7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42D27789-69A3-B176-E9D1-123BA544A270}"/>
                </a:ext>
              </a:extLst>
            </p:cNvPr>
            <p:cNvCxnSpPr>
              <a:cxnSpLocks/>
            </p:cNvCxnSpPr>
            <p:nvPr/>
          </p:nvCxnSpPr>
          <p:spPr>
            <a:xfrm>
              <a:off x="4937242" y="2789524"/>
              <a:ext cx="3789384" cy="0"/>
            </a:xfrm>
            <a:prstGeom prst="line">
              <a:avLst/>
            </a:prstGeom>
            <a:ln>
              <a:solidFill>
                <a:srgbClr val="EA7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6950316C-E4CA-A539-00F0-C0B5EC3EF1DB}"/>
                </a:ext>
              </a:extLst>
            </p:cNvPr>
            <p:cNvCxnSpPr>
              <a:cxnSpLocks/>
            </p:cNvCxnSpPr>
            <p:nvPr/>
          </p:nvCxnSpPr>
          <p:spPr>
            <a:xfrm>
              <a:off x="5353780" y="2159007"/>
              <a:ext cx="2947507" cy="0"/>
            </a:xfrm>
            <a:prstGeom prst="line">
              <a:avLst/>
            </a:prstGeom>
            <a:ln>
              <a:solidFill>
                <a:srgbClr val="EA7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487897F3-84D2-21EC-B660-89AFC1ADA7B6}"/>
                </a:ext>
              </a:extLst>
            </p:cNvPr>
            <p:cNvCxnSpPr>
              <a:cxnSpLocks/>
            </p:cNvCxnSpPr>
            <p:nvPr/>
          </p:nvCxnSpPr>
          <p:spPr>
            <a:xfrm>
              <a:off x="5669869" y="1646196"/>
              <a:ext cx="2464385" cy="0"/>
            </a:xfrm>
            <a:prstGeom prst="line">
              <a:avLst/>
            </a:prstGeom>
            <a:ln>
              <a:solidFill>
                <a:srgbClr val="EA7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09D9DC4-EE76-8B82-7270-EA3FD23CF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40872" y="3475510"/>
            <a:ext cx="1137945" cy="259859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E34FF16-098B-0D68-D272-039C28135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343" y="4636749"/>
            <a:ext cx="2713746" cy="1829723"/>
          </a:xfrm>
          <a:prstGeom prst="rect">
            <a:avLst/>
          </a:prstGeom>
        </p:spPr>
      </p:pic>
      <p:sp>
        <p:nvSpPr>
          <p:cNvPr id="30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2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428975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76D9F1-ABF9-4D1E-9695-323DC3BB8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766" y="2096142"/>
            <a:ext cx="3680866" cy="41702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20E0F9-EB48-324D-3C75-5585A55A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957" y="1911155"/>
            <a:ext cx="1748809" cy="17488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0ABA6B-DA90-971B-4782-A0341D981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888" y="3285211"/>
            <a:ext cx="2996854" cy="28713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67D233-DC96-2916-F3D3-2D9749078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7811" y="1248866"/>
            <a:ext cx="575278" cy="575278"/>
          </a:xfrm>
          <a:prstGeom prst="rect">
            <a:avLst/>
          </a:prstGeom>
        </p:spPr>
      </p:pic>
      <p:sp>
        <p:nvSpPr>
          <p:cNvPr id="192" name="Google Shape;192;p16"/>
          <p:cNvSpPr txBox="1">
            <a:spLocks noGrp="1"/>
          </p:cNvSpPr>
          <p:nvPr>
            <p:ph type="title" idx="4294967295"/>
          </p:nvPr>
        </p:nvSpPr>
        <p:spPr>
          <a:xfrm>
            <a:off x="1024737" y="1298714"/>
            <a:ext cx="4686950" cy="310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Black"/>
              <a:buNone/>
            </a:pPr>
            <a:r>
              <a:rPr lang="ru-RU" sz="6000" b="0" i="0" u="none" strike="noStrike" cap="none" dirty="0">
                <a:solidFill>
                  <a:srgbClr val="FFFFFF"/>
                </a:solidFill>
                <a:sym typeface="Arial Black"/>
              </a:rPr>
              <a:t>А какую историю рассказал бы ты?</a:t>
            </a:r>
            <a:endParaRPr sz="6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B213B3-B0C0-F84F-8CD0-A40EDBE73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0957" y="377740"/>
            <a:ext cx="2939885" cy="2820297"/>
          </a:xfrm>
          <a:prstGeom prst="rect">
            <a:avLst/>
          </a:prstGeom>
        </p:spPr>
      </p:pic>
      <p:sp>
        <p:nvSpPr>
          <p:cNvPr id="5" name="Google Shape;192;p16">
            <a:extLst>
              <a:ext uri="{FF2B5EF4-FFF2-40B4-BE49-F238E27FC236}">
                <a16:creationId xmlns:a16="http://schemas.microsoft.com/office/drawing/2014/main" id="{02146445-754A-CC41-F234-57C400F389FB}"/>
              </a:ext>
            </a:extLst>
          </p:cNvPr>
          <p:cNvSpPr txBox="1">
            <a:spLocks/>
          </p:cNvSpPr>
          <p:nvPr/>
        </p:nvSpPr>
        <p:spPr>
          <a:xfrm>
            <a:off x="6978495" y="907776"/>
            <a:ext cx="1413663" cy="180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1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10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6;p21">
            <a:extLst>
              <a:ext uri="{FF2B5EF4-FFF2-40B4-BE49-F238E27FC236}">
                <a16:creationId xmlns:a16="http://schemas.microsoft.com/office/drawing/2014/main" id="{ECCAF628-2FE5-9FC4-DE9C-F35019FB50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20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96995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29550B-C8EB-A00E-88E9-D2D4E537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228" y="2986549"/>
            <a:ext cx="2060369" cy="20603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09E856-8867-7EDD-DDF3-1D16249A1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754" y="2188349"/>
            <a:ext cx="1790231" cy="4458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B9D8EB-901E-B00C-224E-B4F66BE68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098" y="2986549"/>
            <a:ext cx="2067805" cy="20678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88AB9-556E-C9D1-8221-42521F08D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968" y="2986549"/>
            <a:ext cx="2067805" cy="20678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95758F-4BAE-BB25-4D2C-59EE75EE7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9447" y="2265728"/>
            <a:ext cx="524000" cy="3114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D88F02-B6B9-EE36-3707-4C7F0D710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4001" y="2244454"/>
            <a:ext cx="432213" cy="359069"/>
          </a:xfrm>
          <a:prstGeom prst="rect">
            <a:avLst/>
          </a:prstGeom>
        </p:spPr>
      </p:pic>
      <p:sp>
        <p:nvSpPr>
          <p:cNvPr id="2" name="Google Shape;265;p17">
            <a:extLst>
              <a:ext uri="{FF2B5EF4-FFF2-40B4-BE49-F238E27FC236}">
                <a16:creationId xmlns:a16="http://schemas.microsoft.com/office/drawing/2014/main" id="{619A48AD-D1A5-934F-CE1A-A899B988D36E}"/>
              </a:ext>
            </a:extLst>
          </p:cNvPr>
          <p:cNvSpPr txBox="1">
            <a:spLocks/>
          </p:cNvSpPr>
          <p:nvPr/>
        </p:nvSpPr>
        <p:spPr>
          <a:xfrm>
            <a:off x="379418" y="1073160"/>
            <a:ext cx="11433165" cy="63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6000"/>
            </a:pPr>
            <a:r>
              <a:rPr lang="ru-RU" dirty="0">
                <a:solidFill>
                  <a:schemeClr val="lt1"/>
                </a:solidFill>
              </a:rPr>
              <a:t>Больше полезной информации</a:t>
            </a:r>
            <a:endParaRPr lang="ru-RU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6;p21">
            <a:extLst>
              <a:ext uri="{FF2B5EF4-FFF2-40B4-BE49-F238E27FC236}">
                <a16:creationId xmlns:a16="http://schemas.microsoft.com/office/drawing/2014/main" id="{1457E26F-438E-534A-278A-49B85737E3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21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3630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9E1FA56-540D-E526-CF08-48A53537C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25" y="2958719"/>
            <a:ext cx="1511399" cy="2027487"/>
          </a:xfrm>
          <a:prstGeom prst="rect">
            <a:avLst/>
          </a:prstGeom>
        </p:spPr>
      </p:pic>
      <p:sp>
        <p:nvSpPr>
          <p:cNvPr id="145" name="Google Shape;145;p35"/>
          <p:cNvSpPr txBox="1">
            <a:spLocks noGrp="1"/>
          </p:cNvSpPr>
          <p:nvPr>
            <p:ph type="body" idx="4294967295"/>
          </p:nvPr>
        </p:nvSpPr>
        <p:spPr>
          <a:xfrm>
            <a:off x="493818" y="2174910"/>
            <a:ext cx="10859981" cy="71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остояние</a:t>
            </a:r>
            <a:r>
              <a:rPr 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защищенности жизненно важных интересов личности, </a:t>
            </a:r>
            <a:b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 и государства от внутренних и внешних угроз</a:t>
            </a:r>
            <a:endParaRPr sz="18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12EEA4-091C-4C7E-94FA-34A0E3A16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08926" y="4053694"/>
            <a:ext cx="1167050" cy="65676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695174" y="3101007"/>
            <a:ext cx="9039626" cy="3099202"/>
            <a:chOff x="2984541" y="2413795"/>
            <a:chExt cx="8462301" cy="3797989"/>
          </a:xfrm>
        </p:grpSpPr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id="{657438EB-462D-E3E6-91DF-EBC8261A1836}"/>
                </a:ext>
              </a:extLst>
            </p:cNvPr>
            <p:cNvSpPr/>
            <p:nvPr/>
          </p:nvSpPr>
          <p:spPr>
            <a:xfrm>
              <a:off x="2984541" y="2413796"/>
              <a:ext cx="4081741" cy="1167494"/>
            </a:xfrm>
            <a:prstGeom prst="roundRect">
              <a:avLst/>
            </a:prstGeom>
            <a:solidFill>
              <a:srgbClr val="EE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Скругленный прямоугольник 5">
              <a:extLst>
                <a:ext uri="{FF2B5EF4-FFF2-40B4-BE49-F238E27FC236}">
                  <a16:creationId xmlns:a16="http://schemas.microsoft.com/office/drawing/2014/main" id="{70EEC7A4-8229-5905-52B7-109BA502A06D}"/>
                </a:ext>
              </a:extLst>
            </p:cNvPr>
            <p:cNvSpPr/>
            <p:nvPr/>
          </p:nvSpPr>
          <p:spPr>
            <a:xfrm>
              <a:off x="2984541" y="3729043"/>
              <a:ext cx="4081741" cy="1167494"/>
            </a:xfrm>
            <a:prstGeom prst="roundRect">
              <a:avLst/>
            </a:prstGeom>
            <a:solidFill>
              <a:srgbClr val="004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id="{9F98F02D-D179-9014-AE25-AEFEA58B7EAE}"/>
                </a:ext>
              </a:extLst>
            </p:cNvPr>
            <p:cNvSpPr/>
            <p:nvPr/>
          </p:nvSpPr>
          <p:spPr>
            <a:xfrm>
              <a:off x="2984541" y="5044290"/>
              <a:ext cx="4081741" cy="116749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Google Shape;145;p35">
              <a:extLst>
                <a:ext uri="{FF2B5EF4-FFF2-40B4-BE49-F238E27FC236}">
                  <a16:creationId xmlns:a16="http://schemas.microsoft.com/office/drawing/2014/main" id="{0244A4D7-4C05-4902-FE1E-F2635EBDE749}"/>
                </a:ext>
              </a:extLst>
            </p:cNvPr>
            <p:cNvSpPr txBox="1">
              <a:spLocks/>
            </p:cNvSpPr>
            <p:nvPr/>
          </p:nvSpPr>
          <p:spPr>
            <a:xfrm>
              <a:off x="2984542" y="2413795"/>
              <a:ext cx="3970162" cy="116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 indent="0" algn="ctr">
                <a:lnSpc>
                  <a:spcPct val="100000"/>
                </a:lnSpc>
                <a:buFont typeface="Arial"/>
                <a:buNone/>
              </a:pPr>
              <a:r>
                <a:rPr lang="ru-RU" b="1" dirty="0">
                  <a:solidFill>
                    <a:schemeClr val="bg1">
                      <a:alpha val="52814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финансовая</a:t>
              </a:r>
            </a:p>
          </p:txBody>
        </p:sp>
        <p:sp>
          <p:nvSpPr>
            <p:cNvPr id="13" name="Google Shape;145;p35">
              <a:extLst>
                <a:ext uri="{FF2B5EF4-FFF2-40B4-BE49-F238E27FC236}">
                  <a16:creationId xmlns:a16="http://schemas.microsoft.com/office/drawing/2014/main" id="{0244A4D7-4C05-4902-FE1E-F2635EBDE749}"/>
                </a:ext>
              </a:extLst>
            </p:cNvPr>
            <p:cNvSpPr txBox="1">
              <a:spLocks/>
            </p:cNvSpPr>
            <p:nvPr/>
          </p:nvSpPr>
          <p:spPr>
            <a:xfrm>
              <a:off x="2984541" y="3729040"/>
              <a:ext cx="4081741" cy="1167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 indent="0" algn="ctr">
                <a:lnSpc>
                  <a:spcPct val="100000"/>
                </a:lnSpc>
                <a:buFont typeface="Arial"/>
                <a:buNone/>
              </a:pPr>
              <a:r>
                <a:rPr lang="ru-RU" b="1" dirty="0">
                  <a:solidFill>
                    <a:schemeClr val="bg1">
                      <a:alpha val="52814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физическая</a:t>
              </a:r>
            </a:p>
          </p:txBody>
        </p:sp>
        <p:sp>
          <p:nvSpPr>
            <p:cNvPr id="15" name="Google Shape;145;p35">
              <a:extLst>
                <a:ext uri="{FF2B5EF4-FFF2-40B4-BE49-F238E27FC236}">
                  <a16:creationId xmlns:a16="http://schemas.microsoft.com/office/drawing/2014/main" id="{0244A4D7-4C05-4902-FE1E-F2635EBDE749}"/>
                </a:ext>
              </a:extLst>
            </p:cNvPr>
            <p:cNvSpPr txBox="1">
              <a:spLocks/>
            </p:cNvSpPr>
            <p:nvPr/>
          </p:nvSpPr>
          <p:spPr>
            <a:xfrm>
              <a:off x="3096121" y="5044290"/>
              <a:ext cx="3970161" cy="1167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 indent="0" algn="ctr">
                <a:lnSpc>
                  <a:spcPct val="100000"/>
                </a:lnSpc>
                <a:buFont typeface="Arial"/>
                <a:buNone/>
              </a:pPr>
              <a:r>
                <a:rPr lang="ru-RU" b="1" dirty="0">
                  <a:solidFill>
                    <a:schemeClr val="bg1">
                      <a:alpha val="52814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информационная</a:t>
              </a:r>
            </a:p>
          </p:txBody>
        </p:sp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657438EB-462D-E3E6-91DF-EBC8261A1836}"/>
                </a:ext>
              </a:extLst>
            </p:cNvPr>
            <p:cNvSpPr/>
            <p:nvPr/>
          </p:nvSpPr>
          <p:spPr>
            <a:xfrm>
              <a:off x="7355240" y="2413796"/>
              <a:ext cx="4081741" cy="1167494"/>
            </a:xfrm>
            <a:prstGeom prst="roundRect">
              <a:avLst/>
            </a:prstGeom>
            <a:solidFill>
              <a:srgbClr val="009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70EEC7A4-8229-5905-52B7-109BA502A06D}"/>
                </a:ext>
              </a:extLst>
            </p:cNvPr>
            <p:cNvSpPr/>
            <p:nvPr/>
          </p:nvSpPr>
          <p:spPr>
            <a:xfrm>
              <a:off x="7355240" y="3729043"/>
              <a:ext cx="4081741" cy="1167494"/>
            </a:xfrm>
            <a:prstGeom prst="roundRect">
              <a:avLst/>
            </a:prstGeom>
            <a:solidFill>
              <a:srgbClr val="E51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id="{9F98F02D-D179-9014-AE25-AEFEA58B7EAE}"/>
                </a:ext>
              </a:extLst>
            </p:cNvPr>
            <p:cNvSpPr/>
            <p:nvPr/>
          </p:nvSpPr>
          <p:spPr>
            <a:xfrm>
              <a:off x="7355240" y="5044290"/>
              <a:ext cx="4081741" cy="1167494"/>
            </a:xfrm>
            <a:prstGeom prst="roundRect">
              <a:avLst/>
            </a:prstGeom>
            <a:solidFill>
              <a:srgbClr val="2FB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Google Shape;145;p35">
              <a:extLst>
                <a:ext uri="{FF2B5EF4-FFF2-40B4-BE49-F238E27FC236}">
                  <a16:creationId xmlns:a16="http://schemas.microsoft.com/office/drawing/2014/main" id="{0244A4D7-4C05-4902-FE1E-F2635EBDE749}"/>
                </a:ext>
              </a:extLst>
            </p:cNvPr>
            <p:cNvSpPr txBox="1">
              <a:spLocks/>
            </p:cNvSpPr>
            <p:nvPr/>
          </p:nvSpPr>
          <p:spPr>
            <a:xfrm>
              <a:off x="7365101" y="2413795"/>
              <a:ext cx="4071880" cy="116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 indent="0" algn="ctr">
                <a:lnSpc>
                  <a:spcPct val="100000"/>
                </a:lnSpc>
                <a:buFont typeface="Arial"/>
                <a:buNone/>
              </a:pPr>
              <a:r>
                <a:rPr lang="ru-RU" b="1" dirty="0">
                  <a:solidFill>
                    <a:schemeClr val="bg1">
                      <a:alpha val="52814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экологическая</a:t>
              </a:r>
            </a:p>
          </p:txBody>
        </p:sp>
        <p:sp>
          <p:nvSpPr>
            <p:cNvPr id="21" name="Google Shape;145;p35">
              <a:extLst>
                <a:ext uri="{FF2B5EF4-FFF2-40B4-BE49-F238E27FC236}">
                  <a16:creationId xmlns:a16="http://schemas.microsoft.com/office/drawing/2014/main" id="{0244A4D7-4C05-4902-FE1E-F2635EBDE749}"/>
                </a:ext>
              </a:extLst>
            </p:cNvPr>
            <p:cNvSpPr txBox="1">
              <a:spLocks/>
            </p:cNvSpPr>
            <p:nvPr/>
          </p:nvSpPr>
          <p:spPr>
            <a:xfrm>
              <a:off x="7365101" y="3729040"/>
              <a:ext cx="4071879" cy="1167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 indent="0" algn="ctr">
                <a:lnSpc>
                  <a:spcPct val="100000"/>
                </a:lnSpc>
                <a:buFont typeface="Arial"/>
                <a:buNone/>
              </a:pPr>
              <a:r>
                <a:rPr lang="ru-RU" b="1" dirty="0">
                  <a:solidFill>
                    <a:schemeClr val="bg1">
                      <a:alpha val="52814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социальная</a:t>
              </a:r>
            </a:p>
          </p:txBody>
        </p:sp>
        <p:sp>
          <p:nvSpPr>
            <p:cNvPr id="22" name="Google Shape;145;p35">
              <a:extLst>
                <a:ext uri="{FF2B5EF4-FFF2-40B4-BE49-F238E27FC236}">
                  <a16:creationId xmlns:a16="http://schemas.microsoft.com/office/drawing/2014/main" id="{0244A4D7-4C05-4902-FE1E-F2635EBDE749}"/>
                </a:ext>
              </a:extLst>
            </p:cNvPr>
            <p:cNvSpPr txBox="1">
              <a:spLocks/>
            </p:cNvSpPr>
            <p:nvPr/>
          </p:nvSpPr>
          <p:spPr>
            <a:xfrm>
              <a:off x="7365101" y="5044284"/>
              <a:ext cx="4081741" cy="116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 indent="0" algn="ctr">
                <a:lnSpc>
                  <a:spcPct val="100000"/>
                </a:lnSpc>
                <a:buFont typeface="Arial"/>
                <a:buNone/>
              </a:pPr>
              <a:r>
                <a:rPr lang="ru-RU" b="1" dirty="0">
                  <a:solidFill>
                    <a:schemeClr val="bg1">
                      <a:alpha val="52814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и другие…</a:t>
              </a:r>
            </a:p>
          </p:txBody>
        </p:sp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BD61AB-BEC3-E515-1AFA-DA66590EF46F}"/>
              </a:ext>
            </a:extLst>
          </p:cNvPr>
          <p:cNvSpPr txBox="1">
            <a:spLocks/>
          </p:cNvSpPr>
          <p:nvPr/>
        </p:nvSpPr>
        <p:spPr>
          <a:xfrm>
            <a:off x="493818" y="738773"/>
            <a:ext cx="7510496" cy="11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Такая разная безопасность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Google Shape;26;p21">
            <a:extLst>
              <a:ext uri="{FF2B5EF4-FFF2-40B4-BE49-F238E27FC236}">
                <a16:creationId xmlns:a16="http://schemas.microsoft.com/office/drawing/2014/main" id="{F4ED1970-B6CB-A26F-FA95-90C2602ADD0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3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pic>
        <p:nvPicPr>
          <p:cNvPr id="25" name="Google Shape;23;p21">
            <a:extLst>
              <a:ext uri="{FF2B5EF4-FFF2-40B4-BE49-F238E27FC236}">
                <a16:creationId xmlns:a16="http://schemas.microsoft.com/office/drawing/2014/main" id="{7B27D925-7E66-3F3E-57EB-60A65AD19E8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7106C9C-02B5-DD3A-57CA-602609439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539" y="4305289"/>
            <a:ext cx="1748809" cy="17488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49BC49-610C-F715-1123-A095D2AFF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035" y="2464280"/>
            <a:ext cx="2996854" cy="28713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A54A1B5-D0E9-CB2A-9700-4CD4358D5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4214" y="3429000"/>
            <a:ext cx="575278" cy="57527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FCEB295-E2C1-CDC0-9B83-1171579FA107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4185759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 в жизни…</a:t>
            </a:r>
          </a:p>
        </p:txBody>
      </p:sp>
      <p:sp>
        <p:nvSpPr>
          <p:cNvPr id="15" name="Google Shape;26;p21">
            <a:extLst>
              <a:ext uri="{FF2B5EF4-FFF2-40B4-BE49-F238E27FC236}">
                <a16:creationId xmlns:a16="http://schemas.microsoft.com/office/drawing/2014/main" id="{4074C43B-2182-972E-78E6-16EB80CAC2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4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7D9281-AC70-7E14-1C1C-EAB06DB4B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943" y="1334546"/>
            <a:ext cx="68580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8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B5246AC-B2EC-9863-C878-0DCC542D6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363" y="3019613"/>
            <a:ext cx="2048337" cy="204833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E25CD1B-8358-AB98-5232-8A6095F16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847" y="1259313"/>
            <a:ext cx="2996854" cy="28713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2446307-7FCA-E9AE-0AA7-51DEB1C00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947" y="2884148"/>
            <a:ext cx="2641600" cy="58547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4673E8-AA35-DA0F-673E-661177E9B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348" y="4331823"/>
            <a:ext cx="998768" cy="99876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ED75AF8-19D4-BB1C-6D73-40B53FFD826F}"/>
              </a:ext>
            </a:extLst>
          </p:cNvPr>
          <p:cNvGrpSpPr/>
          <p:nvPr/>
        </p:nvGrpSpPr>
        <p:grpSpPr>
          <a:xfrm>
            <a:off x="493818" y="2364238"/>
            <a:ext cx="391545" cy="391545"/>
            <a:chOff x="6416933" y="3053459"/>
            <a:chExt cx="391545" cy="39154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82E9EC9A-E9B1-CBC7-E53A-78BEC568F92C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 вправо 6">
              <a:extLst>
                <a:ext uri="{FF2B5EF4-FFF2-40B4-BE49-F238E27FC236}">
                  <a16:creationId xmlns:a16="http://schemas.microsoft.com/office/drawing/2014/main" id="{5DB31492-4518-F509-7A37-DCA9FA79EA0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rgbClr val="E51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C17BA6D-DB2A-2EF1-A490-12BF75EE078A}"/>
              </a:ext>
            </a:extLst>
          </p:cNvPr>
          <p:cNvGrpSpPr/>
          <p:nvPr/>
        </p:nvGrpSpPr>
        <p:grpSpPr>
          <a:xfrm>
            <a:off x="493818" y="3173199"/>
            <a:ext cx="391545" cy="391545"/>
            <a:chOff x="6416933" y="3053459"/>
            <a:chExt cx="391545" cy="391545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99E2678-C4F5-EF53-B207-423334AEBD5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>
              <a:extLst>
                <a:ext uri="{FF2B5EF4-FFF2-40B4-BE49-F238E27FC236}">
                  <a16:creationId xmlns:a16="http://schemas.microsoft.com/office/drawing/2014/main" id="{1998AC1F-9B97-D7B8-4736-FDA76878D27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rgbClr val="E51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Google Shape;193;p16">
            <a:extLst>
              <a:ext uri="{FF2B5EF4-FFF2-40B4-BE49-F238E27FC236}">
                <a16:creationId xmlns:a16="http://schemas.microsoft.com/office/drawing/2014/main" id="{254F771B-DD61-92DF-3305-19E9DFA2BD05}"/>
              </a:ext>
            </a:extLst>
          </p:cNvPr>
          <p:cNvSpPr txBox="1"/>
          <p:nvPr/>
        </p:nvSpPr>
        <p:spPr>
          <a:xfrm>
            <a:off x="984032" y="2359975"/>
            <a:ext cx="45399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Прочитайте заданную ситуацию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042D8CD-0AF6-A1EE-7786-7C30642D661B}"/>
              </a:ext>
            </a:extLst>
          </p:cNvPr>
          <p:cNvGrpSpPr/>
          <p:nvPr/>
        </p:nvGrpSpPr>
        <p:grpSpPr>
          <a:xfrm>
            <a:off x="493818" y="4146505"/>
            <a:ext cx="391545" cy="391545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D063381-9BAD-438C-A032-1EE0404E701E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19071682-0F70-E692-6F29-8CA451A4C1D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rgbClr val="E51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" name="Google Shape;193;p16">
            <a:extLst>
              <a:ext uri="{FF2B5EF4-FFF2-40B4-BE49-F238E27FC236}">
                <a16:creationId xmlns:a16="http://schemas.microsoft.com/office/drawing/2014/main" id="{A5519A09-ED95-F70F-FE46-B46C1EF0BBC2}"/>
              </a:ext>
            </a:extLst>
          </p:cNvPr>
          <p:cNvSpPr txBox="1"/>
          <p:nvPr/>
        </p:nvSpPr>
        <p:spPr>
          <a:xfrm>
            <a:off x="1011861" y="3977900"/>
            <a:ext cx="45121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000" dirty="0">
                <a:solidFill>
                  <a:schemeClr val="bg1"/>
                </a:solidFill>
              </a:rPr>
              <a:t>Составьте рекомендации, как бы следовало поступить герою</a:t>
            </a:r>
          </a:p>
        </p:txBody>
      </p:sp>
      <p:sp>
        <p:nvSpPr>
          <p:cNvPr id="19" name="Google Shape;193;p16">
            <a:extLst>
              <a:ext uri="{FF2B5EF4-FFF2-40B4-BE49-F238E27FC236}">
                <a16:creationId xmlns:a16="http://schemas.microsoft.com/office/drawing/2014/main" id="{A644D5A2-672D-7106-91F2-DFE1B207E984}"/>
              </a:ext>
            </a:extLst>
          </p:cNvPr>
          <p:cNvSpPr txBox="1"/>
          <p:nvPr/>
        </p:nvSpPr>
        <p:spPr>
          <a:xfrm>
            <a:off x="984033" y="3015049"/>
            <a:ext cx="453995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Предложите версии, что герой сделал неправильно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Google Shape;26;p21">
            <a:extLst>
              <a:ext uri="{FF2B5EF4-FFF2-40B4-BE49-F238E27FC236}">
                <a16:creationId xmlns:a16="http://schemas.microsoft.com/office/drawing/2014/main" id="{1F976C03-F9B7-3752-65B5-91DE08B29B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5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E443F88-637E-1269-05E8-A7AE11AF7257}"/>
              </a:ext>
            </a:extLst>
          </p:cNvPr>
          <p:cNvSpPr txBox="1">
            <a:spLocks/>
          </p:cNvSpPr>
          <p:nvPr/>
        </p:nvSpPr>
        <p:spPr>
          <a:xfrm>
            <a:off x="493818" y="738773"/>
            <a:ext cx="4539950" cy="11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400" b="0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Практическое задание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7B9A6D-4808-9F7D-E49A-AB0D29F67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647" y="535413"/>
            <a:ext cx="1943100" cy="6286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ED6907-1D32-F71B-4F39-63ACB6576F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2599" y="1374175"/>
            <a:ext cx="1981200" cy="61214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E091F37-A87A-3CC6-815E-593E814A1F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4167" y="3923297"/>
            <a:ext cx="1943100" cy="5715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DBF8ED4-1965-D9A5-91C3-A37DDAABAF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7277" y="4342277"/>
            <a:ext cx="2565400" cy="55626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D811D79-234B-40BF-7375-EC3A5A2A75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2142" y="5236220"/>
            <a:ext cx="575278" cy="57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2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B185D7-9064-B9F7-D61A-F353A9FD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938" y="1680191"/>
            <a:ext cx="1748809" cy="17488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944DC3-592C-B137-09C4-101FE1911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884" y="3174212"/>
            <a:ext cx="2996854" cy="287133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EE7701D-F4ED-B5C0-C5F6-359CFDDD62B9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История Лёши</a:t>
            </a: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C66CE71C-7C54-86AB-8FD0-5ACE2C1D953D}"/>
              </a:ext>
            </a:extLst>
          </p:cNvPr>
          <p:cNvSpPr/>
          <p:nvPr/>
        </p:nvSpPr>
        <p:spPr>
          <a:xfrm rot="5400000">
            <a:off x="6133057" y="197405"/>
            <a:ext cx="3372469" cy="7408983"/>
          </a:xfrm>
          <a:custGeom>
            <a:avLst/>
            <a:gdLst>
              <a:gd name="connsiteX0" fmla="*/ 0 w 3372469"/>
              <a:gd name="connsiteY0" fmla="*/ 562089 h 7408983"/>
              <a:gd name="connsiteX1" fmla="*/ 562089 w 3372469"/>
              <a:gd name="connsiteY1" fmla="*/ 0 h 7408983"/>
              <a:gd name="connsiteX2" fmla="*/ 562078 w 3372469"/>
              <a:gd name="connsiteY2" fmla="*/ 0 h 7408983"/>
              <a:gd name="connsiteX3" fmla="*/ 562078 w 3372469"/>
              <a:gd name="connsiteY3" fmla="*/ 0 h 7408983"/>
              <a:gd name="connsiteX4" fmla="*/ 983637 w 3372469"/>
              <a:gd name="connsiteY4" fmla="*/ 0 h 7408983"/>
              <a:gd name="connsiteX5" fmla="*/ 1405195 w 3372469"/>
              <a:gd name="connsiteY5" fmla="*/ 0 h 7408983"/>
              <a:gd name="connsiteX6" fmla="*/ 1873590 w 3372469"/>
              <a:gd name="connsiteY6" fmla="*/ 0 h 7408983"/>
              <a:gd name="connsiteX7" fmla="*/ 2370089 w 3372469"/>
              <a:gd name="connsiteY7" fmla="*/ 0 h 7408983"/>
              <a:gd name="connsiteX8" fmla="*/ 2810380 w 3372469"/>
              <a:gd name="connsiteY8" fmla="*/ 0 h 7408983"/>
              <a:gd name="connsiteX9" fmla="*/ 3372469 w 3372469"/>
              <a:gd name="connsiteY9" fmla="*/ 562089 h 7408983"/>
              <a:gd name="connsiteX10" fmla="*/ 3372469 w 3372469"/>
              <a:gd name="connsiteY10" fmla="*/ 1188725 h 7408983"/>
              <a:gd name="connsiteX11" fmla="*/ 3372469 w 3372469"/>
              <a:gd name="connsiteY11" fmla="*/ 1815362 h 7408983"/>
              <a:gd name="connsiteX12" fmla="*/ 3372469 w 3372469"/>
              <a:gd name="connsiteY12" fmla="*/ 2479596 h 7408983"/>
              <a:gd name="connsiteX13" fmla="*/ 3372469 w 3372469"/>
              <a:gd name="connsiteY13" fmla="*/ 3181429 h 7408983"/>
              <a:gd name="connsiteX14" fmla="*/ 3372469 w 3372469"/>
              <a:gd name="connsiteY14" fmla="*/ 4321907 h 7408983"/>
              <a:gd name="connsiteX15" fmla="*/ 3372469 w 3372469"/>
              <a:gd name="connsiteY15" fmla="*/ 4321907 h 7408983"/>
              <a:gd name="connsiteX16" fmla="*/ 3372469 w 3372469"/>
              <a:gd name="connsiteY16" fmla="*/ 4976367 h 7408983"/>
              <a:gd name="connsiteX17" fmla="*/ 3372469 w 3372469"/>
              <a:gd name="connsiteY17" fmla="*/ 5575260 h 7408983"/>
              <a:gd name="connsiteX18" fmla="*/ 3372469 w 3372469"/>
              <a:gd name="connsiteY18" fmla="*/ 6174153 h 7408983"/>
              <a:gd name="connsiteX19" fmla="*/ 3372469 w 3372469"/>
              <a:gd name="connsiteY19" fmla="*/ 6846894 h 7408983"/>
              <a:gd name="connsiteX20" fmla="*/ 2810380 w 3372469"/>
              <a:gd name="connsiteY20" fmla="*/ 7408983 h 7408983"/>
              <a:gd name="connsiteX21" fmla="*/ 2384141 w 3372469"/>
              <a:gd name="connsiteY21" fmla="*/ 7408983 h 7408983"/>
              <a:gd name="connsiteX22" fmla="*/ 1929797 w 3372469"/>
              <a:gd name="connsiteY22" fmla="*/ 7408983 h 7408983"/>
              <a:gd name="connsiteX23" fmla="*/ 1405195 w 3372469"/>
              <a:gd name="connsiteY23" fmla="*/ 7408983 h 7408983"/>
              <a:gd name="connsiteX24" fmla="*/ 967324 w 3372469"/>
              <a:gd name="connsiteY24" fmla="*/ 7828886 h 7408983"/>
              <a:gd name="connsiteX25" fmla="*/ 563135 w 3372469"/>
              <a:gd name="connsiteY25" fmla="*/ 8216488 h 7408983"/>
              <a:gd name="connsiteX26" fmla="*/ 562078 w 3372469"/>
              <a:gd name="connsiteY26" fmla="*/ 7408983 h 7408983"/>
              <a:gd name="connsiteX27" fmla="*/ 562089 w 3372469"/>
              <a:gd name="connsiteY27" fmla="*/ 7408983 h 7408983"/>
              <a:gd name="connsiteX28" fmla="*/ 0 w 3372469"/>
              <a:gd name="connsiteY28" fmla="*/ 6846894 h 7408983"/>
              <a:gd name="connsiteX29" fmla="*/ 0 w 3372469"/>
              <a:gd name="connsiteY29" fmla="*/ 6174153 h 7408983"/>
              <a:gd name="connsiteX30" fmla="*/ 0 w 3372469"/>
              <a:gd name="connsiteY30" fmla="*/ 5519693 h 7408983"/>
              <a:gd name="connsiteX31" fmla="*/ 0 w 3372469"/>
              <a:gd name="connsiteY31" fmla="*/ 4957845 h 7408983"/>
              <a:gd name="connsiteX32" fmla="*/ 0 w 3372469"/>
              <a:gd name="connsiteY32" fmla="*/ 4321907 h 7408983"/>
              <a:gd name="connsiteX33" fmla="*/ 0 w 3372469"/>
              <a:gd name="connsiteY33" fmla="*/ 4321907 h 7408983"/>
              <a:gd name="connsiteX34" fmla="*/ 0 w 3372469"/>
              <a:gd name="connsiteY34" fmla="*/ 3732869 h 7408983"/>
              <a:gd name="connsiteX35" fmla="*/ 0 w 3372469"/>
              <a:gd name="connsiteY35" fmla="*/ 3181429 h 7408983"/>
              <a:gd name="connsiteX36" fmla="*/ 0 w 3372469"/>
              <a:gd name="connsiteY36" fmla="*/ 2667587 h 7408983"/>
              <a:gd name="connsiteX37" fmla="*/ 0 w 3372469"/>
              <a:gd name="connsiteY37" fmla="*/ 1965754 h 7408983"/>
              <a:gd name="connsiteX38" fmla="*/ 0 w 3372469"/>
              <a:gd name="connsiteY38" fmla="*/ 1451913 h 7408983"/>
              <a:gd name="connsiteX39" fmla="*/ 0 w 3372469"/>
              <a:gd name="connsiteY39" fmla="*/ 562089 h 740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72469" h="7408983" fill="none" extrusionOk="0">
                <a:moveTo>
                  <a:pt x="0" y="562089"/>
                </a:moveTo>
                <a:cubicBezTo>
                  <a:pt x="-28222" y="264772"/>
                  <a:pt x="255664" y="60112"/>
                  <a:pt x="562089" y="0"/>
                </a:cubicBezTo>
                <a:cubicBezTo>
                  <a:pt x="562084" y="0"/>
                  <a:pt x="562081" y="0"/>
                  <a:pt x="562078" y="0"/>
                </a:cubicBezTo>
                <a:lnTo>
                  <a:pt x="562078" y="0"/>
                </a:lnTo>
                <a:cubicBezTo>
                  <a:pt x="659147" y="-15766"/>
                  <a:pt x="879710" y="15744"/>
                  <a:pt x="983637" y="0"/>
                </a:cubicBezTo>
                <a:cubicBezTo>
                  <a:pt x="1087564" y="-15744"/>
                  <a:pt x="1225336" y="16536"/>
                  <a:pt x="1405195" y="0"/>
                </a:cubicBezTo>
                <a:cubicBezTo>
                  <a:pt x="1610687" y="-9628"/>
                  <a:pt x="1662750" y="-17388"/>
                  <a:pt x="1873590" y="0"/>
                </a:cubicBezTo>
                <a:cubicBezTo>
                  <a:pt x="2084430" y="17388"/>
                  <a:pt x="2136881" y="9790"/>
                  <a:pt x="2370089" y="0"/>
                </a:cubicBezTo>
                <a:cubicBezTo>
                  <a:pt x="2603297" y="-9790"/>
                  <a:pt x="2592637" y="-7659"/>
                  <a:pt x="2810380" y="0"/>
                </a:cubicBezTo>
                <a:cubicBezTo>
                  <a:pt x="3135798" y="-58006"/>
                  <a:pt x="3376714" y="235711"/>
                  <a:pt x="3372469" y="562089"/>
                </a:cubicBezTo>
                <a:cubicBezTo>
                  <a:pt x="3364576" y="723760"/>
                  <a:pt x="3361155" y="990372"/>
                  <a:pt x="3372469" y="1188725"/>
                </a:cubicBezTo>
                <a:cubicBezTo>
                  <a:pt x="3383783" y="1387078"/>
                  <a:pt x="3345394" y="1576452"/>
                  <a:pt x="3372469" y="1815362"/>
                </a:cubicBezTo>
                <a:cubicBezTo>
                  <a:pt x="3399544" y="2054272"/>
                  <a:pt x="3358707" y="2161708"/>
                  <a:pt x="3372469" y="2479596"/>
                </a:cubicBezTo>
                <a:cubicBezTo>
                  <a:pt x="3386231" y="2797484"/>
                  <a:pt x="3392750" y="2851218"/>
                  <a:pt x="3372469" y="3181429"/>
                </a:cubicBezTo>
                <a:cubicBezTo>
                  <a:pt x="3352188" y="3511640"/>
                  <a:pt x="3334530" y="3965334"/>
                  <a:pt x="3372469" y="4321907"/>
                </a:cubicBezTo>
                <a:lnTo>
                  <a:pt x="3372469" y="4321907"/>
                </a:lnTo>
                <a:cubicBezTo>
                  <a:pt x="3402344" y="4520229"/>
                  <a:pt x="3390446" y="4693364"/>
                  <a:pt x="3372469" y="4976367"/>
                </a:cubicBezTo>
                <a:cubicBezTo>
                  <a:pt x="3354492" y="5259370"/>
                  <a:pt x="3373027" y="5376191"/>
                  <a:pt x="3372469" y="5575260"/>
                </a:cubicBezTo>
                <a:cubicBezTo>
                  <a:pt x="3371911" y="5774329"/>
                  <a:pt x="3392593" y="5958137"/>
                  <a:pt x="3372469" y="6174153"/>
                </a:cubicBezTo>
                <a:cubicBezTo>
                  <a:pt x="3340847" y="6397638"/>
                  <a:pt x="3395981" y="6681980"/>
                  <a:pt x="3372469" y="6846894"/>
                </a:cubicBezTo>
                <a:cubicBezTo>
                  <a:pt x="3404851" y="7158858"/>
                  <a:pt x="3164906" y="7417881"/>
                  <a:pt x="2810380" y="7408983"/>
                </a:cubicBezTo>
                <a:cubicBezTo>
                  <a:pt x="2637372" y="7393068"/>
                  <a:pt x="2557909" y="7406846"/>
                  <a:pt x="2384141" y="7408983"/>
                </a:cubicBezTo>
                <a:cubicBezTo>
                  <a:pt x="2210373" y="7411120"/>
                  <a:pt x="2052264" y="7390728"/>
                  <a:pt x="1929797" y="7408983"/>
                </a:cubicBezTo>
                <a:cubicBezTo>
                  <a:pt x="1807330" y="7427238"/>
                  <a:pt x="1592495" y="7417588"/>
                  <a:pt x="1405195" y="7408983"/>
                </a:cubicBezTo>
                <a:cubicBezTo>
                  <a:pt x="1285918" y="7540421"/>
                  <a:pt x="1065644" y="7740860"/>
                  <a:pt x="967324" y="7828886"/>
                </a:cubicBezTo>
                <a:cubicBezTo>
                  <a:pt x="869004" y="7916912"/>
                  <a:pt x="756246" y="8049554"/>
                  <a:pt x="563135" y="8216488"/>
                </a:cubicBezTo>
                <a:cubicBezTo>
                  <a:pt x="548946" y="7948839"/>
                  <a:pt x="571096" y="7688713"/>
                  <a:pt x="562078" y="7408983"/>
                </a:cubicBezTo>
                <a:cubicBezTo>
                  <a:pt x="562084" y="7408983"/>
                  <a:pt x="562085" y="7408983"/>
                  <a:pt x="562089" y="7408983"/>
                </a:cubicBezTo>
                <a:cubicBezTo>
                  <a:pt x="255397" y="7364772"/>
                  <a:pt x="27548" y="7086786"/>
                  <a:pt x="0" y="6846894"/>
                </a:cubicBezTo>
                <a:cubicBezTo>
                  <a:pt x="19804" y="6621330"/>
                  <a:pt x="5588" y="6310094"/>
                  <a:pt x="0" y="6174153"/>
                </a:cubicBezTo>
                <a:cubicBezTo>
                  <a:pt x="-4061" y="5908138"/>
                  <a:pt x="-5693" y="5650909"/>
                  <a:pt x="0" y="5519693"/>
                </a:cubicBezTo>
                <a:cubicBezTo>
                  <a:pt x="5693" y="5388477"/>
                  <a:pt x="-15042" y="5144940"/>
                  <a:pt x="0" y="4957845"/>
                </a:cubicBezTo>
                <a:cubicBezTo>
                  <a:pt x="15042" y="4770750"/>
                  <a:pt x="26401" y="4450729"/>
                  <a:pt x="0" y="4321907"/>
                </a:cubicBezTo>
                <a:lnTo>
                  <a:pt x="0" y="4321907"/>
                </a:lnTo>
                <a:cubicBezTo>
                  <a:pt x="1802" y="4110366"/>
                  <a:pt x="-25003" y="3991132"/>
                  <a:pt x="0" y="3732869"/>
                </a:cubicBezTo>
                <a:cubicBezTo>
                  <a:pt x="25003" y="3474606"/>
                  <a:pt x="-25204" y="3299777"/>
                  <a:pt x="0" y="3181429"/>
                </a:cubicBezTo>
                <a:cubicBezTo>
                  <a:pt x="25204" y="3063081"/>
                  <a:pt x="10737" y="2838535"/>
                  <a:pt x="0" y="2667587"/>
                </a:cubicBezTo>
                <a:cubicBezTo>
                  <a:pt x="-10737" y="2496639"/>
                  <a:pt x="-30650" y="2115566"/>
                  <a:pt x="0" y="1965754"/>
                </a:cubicBezTo>
                <a:cubicBezTo>
                  <a:pt x="30650" y="1815942"/>
                  <a:pt x="-8860" y="1684124"/>
                  <a:pt x="0" y="1451913"/>
                </a:cubicBezTo>
                <a:cubicBezTo>
                  <a:pt x="8860" y="1219702"/>
                  <a:pt x="12443" y="826371"/>
                  <a:pt x="0" y="562089"/>
                </a:cubicBezTo>
                <a:close/>
              </a:path>
              <a:path w="3372469" h="7408983" stroke="0" extrusionOk="0">
                <a:moveTo>
                  <a:pt x="0" y="562089"/>
                </a:moveTo>
                <a:cubicBezTo>
                  <a:pt x="-34843" y="230164"/>
                  <a:pt x="184721" y="25122"/>
                  <a:pt x="562089" y="0"/>
                </a:cubicBezTo>
                <a:cubicBezTo>
                  <a:pt x="562084" y="0"/>
                  <a:pt x="562083" y="-1"/>
                  <a:pt x="562078" y="0"/>
                </a:cubicBezTo>
                <a:lnTo>
                  <a:pt x="562078" y="0"/>
                </a:lnTo>
                <a:cubicBezTo>
                  <a:pt x="665297" y="16179"/>
                  <a:pt x="865047" y="10480"/>
                  <a:pt x="975205" y="0"/>
                </a:cubicBezTo>
                <a:cubicBezTo>
                  <a:pt x="1085363" y="-10480"/>
                  <a:pt x="1290554" y="-4873"/>
                  <a:pt x="1405195" y="0"/>
                </a:cubicBezTo>
                <a:cubicBezTo>
                  <a:pt x="1617374" y="23312"/>
                  <a:pt x="1685756" y="23537"/>
                  <a:pt x="1901694" y="0"/>
                </a:cubicBezTo>
                <a:cubicBezTo>
                  <a:pt x="2117632" y="-23537"/>
                  <a:pt x="2238681" y="325"/>
                  <a:pt x="2370089" y="0"/>
                </a:cubicBezTo>
                <a:cubicBezTo>
                  <a:pt x="2501498" y="-325"/>
                  <a:pt x="2621616" y="-21948"/>
                  <a:pt x="2810380" y="0"/>
                </a:cubicBezTo>
                <a:cubicBezTo>
                  <a:pt x="3169993" y="27533"/>
                  <a:pt x="3443892" y="268829"/>
                  <a:pt x="3372469" y="562089"/>
                </a:cubicBezTo>
                <a:cubicBezTo>
                  <a:pt x="3337562" y="770380"/>
                  <a:pt x="3373328" y="948495"/>
                  <a:pt x="3372469" y="1263922"/>
                </a:cubicBezTo>
                <a:cubicBezTo>
                  <a:pt x="3371610" y="1579349"/>
                  <a:pt x="3392550" y="1611343"/>
                  <a:pt x="3372469" y="1928156"/>
                </a:cubicBezTo>
                <a:cubicBezTo>
                  <a:pt x="3352388" y="2244969"/>
                  <a:pt x="3374684" y="2282757"/>
                  <a:pt x="3372469" y="2441998"/>
                </a:cubicBezTo>
                <a:cubicBezTo>
                  <a:pt x="3370254" y="2601239"/>
                  <a:pt x="3349867" y="2828224"/>
                  <a:pt x="3372469" y="3068634"/>
                </a:cubicBezTo>
                <a:cubicBezTo>
                  <a:pt x="3395071" y="3309044"/>
                  <a:pt x="3374390" y="3398437"/>
                  <a:pt x="3372469" y="3695271"/>
                </a:cubicBezTo>
                <a:cubicBezTo>
                  <a:pt x="3370548" y="3992105"/>
                  <a:pt x="3357799" y="4161593"/>
                  <a:pt x="3372469" y="4321907"/>
                </a:cubicBezTo>
                <a:lnTo>
                  <a:pt x="3372469" y="4321907"/>
                </a:lnTo>
                <a:cubicBezTo>
                  <a:pt x="3343294" y="4490419"/>
                  <a:pt x="3348981" y="4707101"/>
                  <a:pt x="3372469" y="4957845"/>
                </a:cubicBezTo>
                <a:cubicBezTo>
                  <a:pt x="3395957" y="5208589"/>
                  <a:pt x="3400973" y="5419979"/>
                  <a:pt x="3372469" y="5575260"/>
                </a:cubicBezTo>
                <a:cubicBezTo>
                  <a:pt x="3343965" y="5730542"/>
                  <a:pt x="3350055" y="5975490"/>
                  <a:pt x="3372469" y="6174153"/>
                </a:cubicBezTo>
                <a:cubicBezTo>
                  <a:pt x="3365536" y="6459948"/>
                  <a:pt x="3340989" y="6666280"/>
                  <a:pt x="3372469" y="6846894"/>
                </a:cubicBezTo>
                <a:cubicBezTo>
                  <a:pt x="3341282" y="7206838"/>
                  <a:pt x="3067464" y="7411828"/>
                  <a:pt x="2810380" y="7408983"/>
                </a:cubicBezTo>
                <a:cubicBezTo>
                  <a:pt x="2691034" y="7410806"/>
                  <a:pt x="2482232" y="7401133"/>
                  <a:pt x="2370089" y="7408983"/>
                </a:cubicBezTo>
                <a:cubicBezTo>
                  <a:pt x="2257946" y="7416833"/>
                  <a:pt x="2118176" y="7417476"/>
                  <a:pt x="1915746" y="7408983"/>
                </a:cubicBezTo>
                <a:cubicBezTo>
                  <a:pt x="1713316" y="7400490"/>
                  <a:pt x="1531943" y="7433412"/>
                  <a:pt x="1405195" y="7408983"/>
                </a:cubicBezTo>
                <a:cubicBezTo>
                  <a:pt x="1254424" y="7525378"/>
                  <a:pt x="1137129" y="7660352"/>
                  <a:pt x="1009427" y="7788510"/>
                </a:cubicBezTo>
                <a:cubicBezTo>
                  <a:pt x="881725" y="7916668"/>
                  <a:pt x="700430" y="8046932"/>
                  <a:pt x="563135" y="8216488"/>
                </a:cubicBezTo>
                <a:cubicBezTo>
                  <a:pt x="600562" y="7936213"/>
                  <a:pt x="601390" y="7669605"/>
                  <a:pt x="562078" y="7408983"/>
                </a:cubicBezTo>
                <a:cubicBezTo>
                  <a:pt x="562081" y="7408983"/>
                  <a:pt x="562085" y="7408983"/>
                  <a:pt x="562089" y="7408983"/>
                </a:cubicBezTo>
                <a:cubicBezTo>
                  <a:pt x="307175" y="7367280"/>
                  <a:pt x="38654" y="7090217"/>
                  <a:pt x="0" y="6846894"/>
                </a:cubicBezTo>
                <a:cubicBezTo>
                  <a:pt x="12084" y="6665801"/>
                  <a:pt x="6058" y="6417203"/>
                  <a:pt x="0" y="6174153"/>
                </a:cubicBezTo>
                <a:cubicBezTo>
                  <a:pt x="22656" y="5876863"/>
                  <a:pt x="28531" y="5862561"/>
                  <a:pt x="0" y="5556738"/>
                </a:cubicBezTo>
                <a:cubicBezTo>
                  <a:pt x="-28531" y="5250915"/>
                  <a:pt x="-20639" y="5194509"/>
                  <a:pt x="0" y="4920800"/>
                </a:cubicBezTo>
                <a:cubicBezTo>
                  <a:pt x="20639" y="4647091"/>
                  <a:pt x="5654" y="4590904"/>
                  <a:pt x="0" y="4321907"/>
                </a:cubicBezTo>
                <a:lnTo>
                  <a:pt x="0" y="4321907"/>
                </a:lnTo>
                <a:cubicBezTo>
                  <a:pt x="17100" y="4203241"/>
                  <a:pt x="-22430" y="4037173"/>
                  <a:pt x="0" y="3808065"/>
                </a:cubicBezTo>
                <a:cubicBezTo>
                  <a:pt x="22430" y="3578957"/>
                  <a:pt x="17801" y="3436996"/>
                  <a:pt x="0" y="3294223"/>
                </a:cubicBezTo>
                <a:cubicBezTo>
                  <a:pt x="-17801" y="3151450"/>
                  <a:pt x="25141" y="2793261"/>
                  <a:pt x="0" y="2629989"/>
                </a:cubicBezTo>
                <a:cubicBezTo>
                  <a:pt x="-25141" y="2466717"/>
                  <a:pt x="10475" y="2321196"/>
                  <a:pt x="0" y="2116147"/>
                </a:cubicBezTo>
                <a:cubicBezTo>
                  <a:pt x="-10475" y="1911098"/>
                  <a:pt x="13052" y="1737017"/>
                  <a:pt x="0" y="1489511"/>
                </a:cubicBezTo>
                <a:cubicBezTo>
                  <a:pt x="-13052" y="1242005"/>
                  <a:pt x="-12032" y="838398"/>
                  <a:pt x="0" y="5620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33302"/>
                      <a:gd name="adj2" fmla="val 6089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11504-E739-E503-2C5F-2C1EFA3E4DA4}"/>
              </a:ext>
            </a:extLst>
          </p:cNvPr>
          <p:cNvSpPr txBox="1"/>
          <p:nvPr/>
        </p:nvSpPr>
        <p:spPr>
          <a:xfrm>
            <a:off x="4581875" y="2632679"/>
            <a:ext cx="662293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574925" algn="l"/>
              </a:tabLst>
            </a:pPr>
            <a:r>
              <a:rPr lang="ru-RU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  <a:t>Представляете себе, я все каникулы маялся от безделья и решил: хочу себе игровую приставку </a:t>
            </a:r>
            <a:r>
              <a:rPr lang="en-US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  <a:t>—</a:t>
            </a:r>
            <a:r>
              <a:rPr lang="ru-RU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  <a:t> вот и будет чем заняться в свободное время! Но только вот родители </a:t>
            </a:r>
            <a:br>
              <a:rPr lang="en-US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  <a:t>не в восторге от этой идеи, но говорят, что если накоплю на неё сам, то и купить смогу. Поэтому </a:t>
            </a:r>
            <a:br>
              <a:rPr lang="en-US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  <a:t>я поставил себе финансовую цель и рассчитал, сколько нужно откладывать каждый месяц </a:t>
            </a:r>
            <a:r>
              <a:rPr lang="en-US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  <a:t>—</a:t>
            </a:r>
            <a:r>
              <a:rPr lang="ru-RU" sz="1800" i="1" dirty="0">
                <a:solidFill>
                  <a:srgbClr val="004F9E"/>
                </a:solidFill>
                <a:effectLst/>
                <a:latin typeface="+mj-lt"/>
                <a:ea typeface="Times New Roman" panose="02020603050405020304" pitchFamily="18" charset="0"/>
              </a:rPr>
              <a:t> как раз выходит сумма, которую родители дают мне на обед! Так что скоро сможем вместе поиграть в новые игры!</a:t>
            </a:r>
            <a:endParaRPr lang="ru-RU" sz="1800" i="1" dirty="0">
              <a:solidFill>
                <a:srgbClr val="004F9E"/>
              </a:solidFill>
              <a:latin typeface="+mj-lt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29067D-1BCF-4952-F4D9-2C0638705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055" y="1179234"/>
            <a:ext cx="575278" cy="575278"/>
          </a:xfrm>
          <a:prstGeom prst="rect">
            <a:avLst/>
          </a:prstGeom>
        </p:spPr>
      </p:pic>
      <p:sp>
        <p:nvSpPr>
          <p:cNvPr id="21" name="Google Shape;26;p21">
            <a:extLst>
              <a:ext uri="{FF2B5EF4-FFF2-40B4-BE49-F238E27FC236}">
                <a16:creationId xmlns:a16="http://schemas.microsoft.com/office/drawing/2014/main" id="{5FD7376C-1043-19F7-9324-88FDF01BD3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6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625BF77-CDFC-99B9-456A-392BF1C58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989" y="1542739"/>
            <a:ext cx="2676880" cy="8010205"/>
          </a:xfrm>
          <a:prstGeom prst="rect">
            <a:avLst/>
          </a:prstGeom>
        </p:spPr>
      </p:pic>
      <p:pic>
        <p:nvPicPr>
          <p:cNvPr id="10" name="Google Shape;23;p21">
            <a:extLst>
              <a:ext uri="{FF2B5EF4-FFF2-40B4-BE49-F238E27FC236}">
                <a16:creationId xmlns:a16="http://schemas.microsoft.com/office/drawing/2014/main" id="{71E6F41C-69DF-0B9D-EC52-4C8E55D6488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37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1CF721-ACF6-DB95-65A5-02C2B45D0C1E}"/>
              </a:ext>
            </a:extLst>
          </p:cNvPr>
          <p:cNvSpPr/>
          <p:nvPr/>
        </p:nvSpPr>
        <p:spPr>
          <a:xfrm>
            <a:off x="6350000" y="1690688"/>
            <a:ext cx="5348184" cy="4334974"/>
          </a:xfrm>
          <a:custGeom>
            <a:avLst/>
            <a:gdLst>
              <a:gd name="connsiteX0" fmla="*/ 0 w 5348184"/>
              <a:gd name="connsiteY0" fmla="*/ 0 h 4334974"/>
              <a:gd name="connsiteX1" fmla="*/ 615041 w 5348184"/>
              <a:gd name="connsiteY1" fmla="*/ 0 h 4334974"/>
              <a:gd name="connsiteX2" fmla="*/ 1176600 w 5348184"/>
              <a:gd name="connsiteY2" fmla="*/ 0 h 4334974"/>
              <a:gd name="connsiteX3" fmla="*/ 1791642 w 5348184"/>
              <a:gd name="connsiteY3" fmla="*/ 0 h 4334974"/>
              <a:gd name="connsiteX4" fmla="*/ 2299719 w 5348184"/>
              <a:gd name="connsiteY4" fmla="*/ 0 h 4334974"/>
              <a:gd name="connsiteX5" fmla="*/ 2968242 w 5348184"/>
              <a:gd name="connsiteY5" fmla="*/ 0 h 4334974"/>
              <a:gd name="connsiteX6" fmla="*/ 3583283 w 5348184"/>
              <a:gd name="connsiteY6" fmla="*/ 0 h 4334974"/>
              <a:gd name="connsiteX7" fmla="*/ 4144843 w 5348184"/>
              <a:gd name="connsiteY7" fmla="*/ 0 h 4334974"/>
              <a:gd name="connsiteX8" fmla="*/ 4652920 w 5348184"/>
              <a:gd name="connsiteY8" fmla="*/ 0 h 4334974"/>
              <a:gd name="connsiteX9" fmla="*/ 5348184 w 5348184"/>
              <a:gd name="connsiteY9" fmla="*/ 0 h 4334974"/>
              <a:gd name="connsiteX10" fmla="*/ 5348184 w 5348184"/>
              <a:gd name="connsiteY10" fmla="*/ 619282 h 4334974"/>
              <a:gd name="connsiteX11" fmla="*/ 5348184 w 5348184"/>
              <a:gd name="connsiteY11" fmla="*/ 1281914 h 4334974"/>
              <a:gd name="connsiteX12" fmla="*/ 5348184 w 5348184"/>
              <a:gd name="connsiteY12" fmla="*/ 1857846 h 4334974"/>
              <a:gd name="connsiteX13" fmla="*/ 5348184 w 5348184"/>
              <a:gd name="connsiteY13" fmla="*/ 2520478 h 4334974"/>
              <a:gd name="connsiteX14" fmla="*/ 5348184 w 5348184"/>
              <a:gd name="connsiteY14" fmla="*/ 3226459 h 4334974"/>
              <a:gd name="connsiteX15" fmla="*/ 5348184 w 5348184"/>
              <a:gd name="connsiteY15" fmla="*/ 4334974 h 4334974"/>
              <a:gd name="connsiteX16" fmla="*/ 4786625 w 5348184"/>
              <a:gd name="connsiteY16" fmla="*/ 4334974 h 4334974"/>
              <a:gd name="connsiteX17" fmla="*/ 4171584 w 5348184"/>
              <a:gd name="connsiteY17" fmla="*/ 4334974 h 4334974"/>
              <a:gd name="connsiteX18" fmla="*/ 3556542 w 5348184"/>
              <a:gd name="connsiteY18" fmla="*/ 4334974 h 4334974"/>
              <a:gd name="connsiteX19" fmla="*/ 2941501 w 5348184"/>
              <a:gd name="connsiteY19" fmla="*/ 4334974 h 4334974"/>
              <a:gd name="connsiteX20" fmla="*/ 2379942 w 5348184"/>
              <a:gd name="connsiteY20" fmla="*/ 4334974 h 4334974"/>
              <a:gd name="connsiteX21" fmla="*/ 1818383 w 5348184"/>
              <a:gd name="connsiteY21" fmla="*/ 4334974 h 4334974"/>
              <a:gd name="connsiteX22" fmla="*/ 1256823 w 5348184"/>
              <a:gd name="connsiteY22" fmla="*/ 4334974 h 4334974"/>
              <a:gd name="connsiteX23" fmla="*/ 0 w 5348184"/>
              <a:gd name="connsiteY23" fmla="*/ 4334974 h 4334974"/>
              <a:gd name="connsiteX24" fmla="*/ 0 w 5348184"/>
              <a:gd name="connsiteY24" fmla="*/ 3802391 h 4334974"/>
              <a:gd name="connsiteX25" fmla="*/ 0 w 5348184"/>
              <a:gd name="connsiteY25" fmla="*/ 3183109 h 4334974"/>
              <a:gd name="connsiteX26" fmla="*/ 0 w 5348184"/>
              <a:gd name="connsiteY26" fmla="*/ 2607177 h 4334974"/>
              <a:gd name="connsiteX27" fmla="*/ 0 w 5348184"/>
              <a:gd name="connsiteY27" fmla="*/ 1944545 h 4334974"/>
              <a:gd name="connsiteX28" fmla="*/ 0 w 5348184"/>
              <a:gd name="connsiteY28" fmla="*/ 1238564 h 4334974"/>
              <a:gd name="connsiteX29" fmla="*/ 0 w 5348184"/>
              <a:gd name="connsiteY29" fmla="*/ 532583 h 4334974"/>
              <a:gd name="connsiteX30" fmla="*/ 0 w 5348184"/>
              <a:gd name="connsiteY30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48184" h="4334974" fill="none" extrusionOk="0">
                <a:moveTo>
                  <a:pt x="0" y="0"/>
                </a:moveTo>
                <a:cubicBezTo>
                  <a:pt x="254634" y="30593"/>
                  <a:pt x="456405" y="10927"/>
                  <a:pt x="615041" y="0"/>
                </a:cubicBezTo>
                <a:cubicBezTo>
                  <a:pt x="773677" y="-10927"/>
                  <a:pt x="1044207" y="23526"/>
                  <a:pt x="1176600" y="0"/>
                </a:cubicBezTo>
                <a:cubicBezTo>
                  <a:pt x="1308993" y="-23526"/>
                  <a:pt x="1524569" y="19769"/>
                  <a:pt x="1791642" y="0"/>
                </a:cubicBezTo>
                <a:cubicBezTo>
                  <a:pt x="2058715" y="-19769"/>
                  <a:pt x="2133841" y="7130"/>
                  <a:pt x="2299719" y="0"/>
                </a:cubicBezTo>
                <a:cubicBezTo>
                  <a:pt x="2465597" y="-7130"/>
                  <a:pt x="2825522" y="12004"/>
                  <a:pt x="2968242" y="0"/>
                </a:cubicBezTo>
                <a:cubicBezTo>
                  <a:pt x="3110962" y="-12004"/>
                  <a:pt x="3313809" y="23046"/>
                  <a:pt x="3583283" y="0"/>
                </a:cubicBezTo>
                <a:cubicBezTo>
                  <a:pt x="3852757" y="-23046"/>
                  <a:pt x="3877075" y="18867"/>
                  <a:pt x="4144843" y="0"/>
                </a:cubicBezTo>
                <a:cubicBezTo>
                  <a:pt x="4412611" y="-18867"/>
                  <a:pt x="4508477" y="-19859"/>
                  <a:pt x="4652920" y="0"/>
                </a:cubicBezTo>
                <a:cubicBezTo>
                  <a:pt x="4797363" y="19859"/>
                  <a:pt x="5153594" y="-30367"/>
                  <a:pt x="5348184" y="0"/>
                </a:cubicBezTo>
                <a:cubicBezTo>
                  <a:pt x="5325414" y="142241"/>
                  <a:pt x="5354975" y="409170"/>
                  <a:pt x="5348184" y="619282"/>
                </a:cubicBezTo>
                <a:cubicBezTo>
                  <a:pt x="5341393" y="829394"/>
                  <a:pt x="5332748" y="1085774"/>
                  <a:pt x="5348184" y="1281914"/>
                </a:cubicBezTo>
                <a:cubicBezTo>
                  <a:pt x="5363620" y="1478054"/>
                  <a:pt x="5355551" y="1735622"/>
                  <a:pt x="5348184" y="1857846"/>
                </a:cubicBezTo>
                <a:cubicBezTo>
                  <a:pt x="5340817" y="1980070"/>
                  <a:pt x="5320117" y="2280624"/>
                  <a:pt x="5348184" y="2520478"/>
                </a:cubicBezTo>
                <a:cubicBezTo>
                  <a:pt x="5376251" y="2760332"/>
                  <a:pt x="5352606" y="3014514"/>
                  <a:pt x="5348184" y="3226459"/>
                </a:cubicBezTo>
                <a:cubicBezTo>
                  <a:pt x="5343762" y="3438404"/>
                  <a:pt x="5396537" y="3935575"/>
                  <a:pt x="5348184" y="4334974"/>
                </a:cubicBezTo>
                <a:cubicBezTo>
                  <a:pt x="5089757" y="4327372"/>
                  <a:pt x="4940198" y="4312163"/>
                  <a:pt x="4786625" y="4334974"/>
                </a:cubicBezTo>
                <a:cubicBezTo>
                  <a:pt x="4633052" y="4357785"/>
                  <a:pt x="4318510" y="4338521"/>
                  <a:pt x="4171584" y="4334974"/>
                </a:cubicBezTo>
                <a:cubicBezTo>
                  <a:pt x="4024658" y="4331427"/>
                  <a:pt x="3689706" y="4328843"/>
                  <a:pt x="3556542" y="4334974"/>
                </a:cubicBezTo>
                <a:cubicBezTo>
                  <a:pt x="3423378" y="4341105"/>
                  <a:pt x="3179220" y="4328751"/>
                  <a:pt x="2941501" y="4334974"/>
                </a:cubicBezTo>
                <a:cubicBezTo>
                  <a:pt x="2703782" y="4341197"/>
                  <a:pt x="2505816" y="4328940"/>
                  <a:pt x="2379942" y="4334974"/>
                </a:cubicBezTo>
                <a:cubicBezTo>
                  <a:pt x="2254068" y="4341008"/>
                  <a:pt x="1959626" y="4349409"/>
                  <a:pt x="1818383" y="4334974"/>
                </a:cubicBezTo>
                <a:cubicBezTo>
                  <a:pt x="1677140" y="4320539"/>
                  <a:pt x="1528264" y="4355446"/>
                  <a:pt x="1256823" y="4334974"/>
                </a:cubicBezTo>
                <a:cubicBezTo>
                  <a:pt x="985382" y="4314502"/>
                  <a:pt x="560474" y="4346807"/>
                  <a:pt x="0" y="4334974"/>
                </a:cubicBezTo>
                <a:cubicBezTo>
                  <a:pt x="-11160" y="4078965"/>
                  <a:pt x="8112" y="3924231"/>
                  <a:pt x="0" y="3802391"/>
                </a:cubicBezTo>
                <a:cubicBezTo>
                  <a:pt x="-8112" y="3680551"/>
                  <a:pt x="11335" y="3360013"/>
                  <a:pt x="0" y="3183109"/>
                </a:cubicBezTo>
                <a:cubicBezTo>
                  <a:pt x="-11335" y="3006205"/>
                  <a:pt x="526" y="2773148"/>
                  <a:pt x="0" y="2607177"/>
                </a:cubicBezTo>
                <a:cubicBezTo>
                  <a:pt x="-526" y="2441206"/>
                  <a:pt x="-24352" y="2254763"/>
                  <a:pt x="0" y="1944545"/>
                </a:cubicBezTo>
                <a:cubicBezTo>
                  <a:pt x="24352" y="1634327"/>
                  <a:pt x="-22741" y="1528941"/>
                  <a:pt x="0" y="1238564"/>
                </a:cubicBezTo>
                <a:cubicBezTo>
                  <a:pt x="22741" y="948187"/>
                  <a:pt x="-21715" y="746541"/>
                  <a:pt x="0" y="532583"/>
                </a:cubicBezTo>
                <a:cubicBezTo>
                  <a:pt x="21715" y="318625"/>
                  <a:pt x="-19187" y="201763"/>
                  <a:pt x="0" y="0"/>
                </a:cubicBezTo>
                <a:close/>
              </a:path>
              <a:path w="5348184" h="4334974" stroke="0" extrusionOk="0">
                <a:moveTo>
                  <a:pt x="0" y="0"/>
                </a:moveTo>
                <a:cubicBezTo>
                  <a:pt x="194507" y="-19862"/>
                  <a:pt x="366273" y="12442"/>
                  <a:pt x="615041" y="0"/>
                </a:cubicBezTo>
                <a:cubicBezTo>
                  <a:pt x="863809" y="-12442"/>
                  <a:pt x="1082222" y="9867"/>
                  <a:pt x="1337046" y="0"/>
                </a:cubicBezTo>
                <a:cubicBezTo>
                  <a:pt x="1591870" y="-9867"/>
                  <a:pt x="1747614" y="-30413"/>
                  <a:pt x="1952087" y="0"/>
                </a:cubicBezTo>
                <a:cubicBezTo>
                  <a:pt x="2156560" y="30413"/>
                  <a:pt x="2285611" y="-7763"/>
                  <a:pt x="2460165" y="0"/>
                </a:cubicBezTo>
                <a:cubicBezTo>
                  <a:pt x="2634719" y="7763"/>
                  <a:pt x="2846046" y="31140"/>
                  <a:pt x="3128688" y="0"/>
                </a:cubicBezTo>
                <a:cubicBezTo>
                  <a:pt x="3411330" y="-31140"/>
                  <a:pt x="3637795" y="31122"/>
                  <a:pt x="3797211" y="0"/>
                </a:cubicBezTo>
                <a:cubicBezTo>
                  <a:pt x="3956627" y="-31122"/>
                  <a:pt x="4168631" y="1412"/>
                  <a:pt x="4305288" y="0"/>
                </a:cubicBezTo>
                <a:cubicBezTo>
                  <a:pt x="4441945" y="-1412"/>
                  <a:pt x="4863111" y="43256"/>
                  <a:pt x="5348184" y="0"/>
                </a:cubicBezTo>
                <a:cubicBezTo>
                  <a:pt x="5335819" y="142459"/>
                  <a:pt x="5333901" y="355109"/>
                  <a:pt x="5348184" y="489233"/>
                </a:cubicBezTo>
                <a:cubicBezTo>
                  <a:pt x="5362467" y="623357"/>
                  <a:pt x="5372102" y="898038"/>
                  <a:pt x="5348184" y="1108515"/>
                </a:cubicBezTo>
                <a:cubicBezTo>
                  <a:pt x="5324266" y="1318992"/>
                  <a:pt x="5357009" y="1407985"/>
                  <a:pt x="5348184" y="1641097"/>
                </a:cubicBezTo>
                <a:cubicBezTo>
                  <a:pt x="5339359" y="1874209"/>
                  <a:pt x="5367588" y="2097997"/>
                  <a:pt x="5348184" y="2347079"/>
                </a:cubicBezTo>
                <a:cubicBezTo>
                  <a:pt x="5328780" y="2596161"/>
                  <a:pt x="5342896" y="2678640"/>
                  <a:pt x="5348184" y="2966361"/>
                </a:cubicBezTo>
                <a:cubicBezTo>
                  <a:pt x="5353472" y="3254082"/>
                  <a:pt x="5329851" y="3407771"/>
                  <a:pt x="5348184" y="3585643"/>
                </a:cubicBezTo>
                <a:cubicBezTo>
                  <a:pt x="5366517" y="3763515"/>
                  <a:pt x="5357235" y="4030023"/>
                  <a:pt x="5348184" y="4334974"/>
                </a:cubicBezTo>
                <a:cubicBezTo>
                  <a:pt x="5222475" y="4309115"/>
                  <a:pt x="4993133" y="4360118"/>
                  <a:pt x="4733143" y="4334974"/>
                </a:cubicBezTo>
                <a:cubicBezTo>
                  <a:pt x="4473153" y="4309830"/>
                  <a:pt x="4330418" y="4325949"/>
                  <a:pt x="4225065" y="4334974"/>
                </a:cubicBezTo>
                <a:cubicBezTo>
                  <a:pt x="4119712" y="4343999"/>
                  <a:pt x="3827090" y="4327543"/>
                  <a:pt x="3610024" y="4334974"/>
                </a:cubicBezTo>
                <a:cubicBezTo>
                  <a:pt x="3392958" y="4342405"/>
                  <a:pt x="3084677" y="4355536"/>
                  <a:pt x="2941501" y="4334974"/>
                </a:cubicBezTo>
                <a:cubicBezTo>
                  <a:pt x="2798325" y="4314412"/>
                  <a:pt x="2434486" y="4317021"/>
                  <a:pt x="2166015" y="4334974"/>
                </a:cubicBezTo>
                <a:cubicBezTo>
                  <a:pt x="1897544" y="4352927"/>
                  <a:pt x="1696188" y="4332366"/>
                  <a:pt x="1497492" y="4334974"/>
                </a:cubicBezTo>
                <a:cubicBezTo>
                  <a:pt x="1298796" y="4337582"/>
                  <a:pt x="1138752" y="4336256"/>
                  <a:pt x="935932" y="4334974"/>
                </a:cubicBezTo>
                <a:cubicBezTo>
                  <a:pt x="733112" y="4333692"/>
                  <a:pt x="415030" y="4338278"/>
                  <a:pt x="0" y="4334974"/>
                </a:cubicBezTo>
                <a:cubicBezTo>
                  <a:pt x="-13481" y="4084134"/>
                  <a:pt x="22790" y="3941532"/>
                  <a:pt x="0" y="3628993"/>
                </a:cubicBezTo>
                <a:cubicBezTo>
                  <a:pt x="-22790" y="3316454"/>
                  <a:pt x="30491" y="3285999"/>
                  <a:pt x="0" y="2966361"/>
                </a:cubicBezTo>
                <a:cubicBezTo>
                  <a:pt x="-30491" y="2646723"/>
                  <a:pt x="-19772" y="2649720"/>
                  <a:pt x="0" y="2390429"/>
                </a:cubicBezTo>
                <a:cubicBezTo>
                  <a:pt x="19772" y="2131138"/>
                  <a:pt x="3955" y="1975764"/>
                  <a:pt x="0" y="1814496"/>
                </a:cubicBezTo>
                <a:cubicBezTo>
                  <a:pt x="-3955" y="1653228"/>
                  <a:pt x="-4290" y="1533988"/>
                  <a:pt x="0" y="1325263"/>
                </a:cubicBezTo>
                <a:cubicBezTo>
                  <a:pt x="4290" y="1116538"/>
                  <a:pt x="-29888" y="841997"/>
                  <a:pt x="0" y="705981"/>
                </a:cubicBezTo>
                <a:cubicBezTo>
                  <a:pt x="29888" y="569965"/>
                  <a:pt x="-33392" y="28403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2FB6BC"/>
            </a:solidFill>
            <a:extLst>
              <a:ext uri="{C807C97D-BFC1-408E-A445-0C87EB9F89A2}">
                <ask:lineSketchStyleProps xmlns:ask="http://schemas.microsoft.com/office/drawing/2018/sketchyshapes" sd="39740267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86B131-910D-FDCA-454E-BD74A456ACD5}"/>
              </a:ext>
            </a:extLst>
          </p:cNvPr>
          <p:cNvSpPr/>
          <p:nvPr/>
        </p:nvSpPr>
        <p:spPr>
          <a:xfrm>
            <a:off x="493816" y="1690688"/>
            <a:ext cx="5348185" cy="4334974"/>
          </a:xfrm>
          <a:custGeom>
            <a:avLst/>
            <a:gdLst>
              <a:gd name="connsiteX0" fmla="*/ 0 w 5348185"/>
              <a:gd name="connsiteY0" fmla="*/ 0 h 4334974"/>
              <a:gd name="connsiteX1" fmla="*/ 508078 w 5348185"/>
              <a:gd name="connsiteY1" fmla="*/ 0 h 4334974"/>
              <a:gd name="connsiteX2" fmla="*/ 1230083 w 5348185"/>
              <a:gd name="connsiteY2" fmla="*/ 0 h 4334974"/>
              <a:gd name="connsiteX3" fmla="*/ 1845124 w 5348185"/>
              <a:gd name="connsiteY3" fmla="*/ 0 h 4334974"/>
              <a:gd name="connsiteX4" fmla="*/ 2513647 w 5348185"/>
              <a:gd name="connsiteY4" fmla="*/ 0 h 4334974"/>
              <a:gd name="connsiteX5" fmla="*/ 3289134 w 5348185"/>
              <a:gd name="connsiteY5" fmla="*/ 0 h 4334974"/>
              <a:gd name="connsiteX6" fmla="*/ 3850693 w 5348185"/>
              <a:gd name="connsiteY6" fmla="*/ 0 h 4334974"/>
              <a:gd name="connsiteX7" fmla="*/ 4572698 w 5348185"/>
              <a:gd name="connsiteY7" fmla="*/ 0 h 4334974"/>
              <a:gd name="connsiteX8" fmla="*/ 5348185 w 5348185"/>
              <a:gd name="connsiteY8" fmla="*/ 0 h 4334974"/>
              <a:gd name="connsiteX9" fmla="*/ 5348185 w 5348185"/>
              <a:gd name="connsiteY9" fmla="*/ 619282 h 4334974"/>
              <a:gd name="connsiteX10" fmla="*/ 5348185 w 5348185"/>
              <a:gd name="connsiteY10" fmla="*/ 1238564 h 4334974"/>
              <a:gd name="connsiteX11" fmla="*/ 5348185 w 5348185"/>
              <a:gd name="connsiteY11" fmla="*/ 1771147 h 4334974"/>
              <a:gd name="connsiteX12" fmla="*/ 5348185 w 5348185"/>
              <a:gd name="connsiteY12" fmla="*/ 2477128 h 4334974"/>
              <a:gd name="connsiteX13" fmla="*/ 5348185 w 5348185"/>
              <a:gd name="connsiteY13" fmla="*/ 3096410 h 4334974"/>
              <a:gd name="connsiteX14" fmla="*/ 5348185 w 5348185"/>
              <a:gd name="connsiteY14" fmla="*/ 3802391 h 4334974"/>
              <a:gd name="connsiteX15" fmla="*/ 5348185 w 5348185"/>
              <a:gd name="connsiteY15" fmla="*/ 4334974 h 4334974"/>
              <a:gd name="connsiteX16" fmla="*/ 4733144 w 5348185"/>
              <a:gd name="connsiteY16" fmla="*/ 4334974 h 4334974"/>
              <a:gd name="connsiteX17" fmla="*/ 4118102 w 5348185"/>
              <a:gd name="connsiteY17" fmla="*/ 4334974 h 4334974"/>
              <a:gd name="connsiteX18" fmla="*/ 3396097 w 5348185"/>
              <a:gd name="connsiteY18" fmla="*/ 4334974 h 4334974"/>
              <a:gd name="connsiteX19" fmla="*/ 2727574 w 5348185"/>
              <a:gd name="connsiteY19" fmla="*/ 4334974 h 4334974"/>
              <a:gd name="connsiteX20" fmla="*/ 1952088 w 5348185"/>
              <a:gd name="connsiteY20" fmla="*/ 4334974 h 4334974"/>
              <a:gd name="connsiteX21" fmla="*/ 1176601 w 5348185"/>
              <a:gd name="connsiteY21" fmla="*/ 4334974 h 4334974"/>
              <a:gd name="connsiteX22" fmla="*/ 0 w 5348185"/>
              <a:gd name="connsiteY22" fmla="*/ 4334974 h 4334974"/>
              <a:gd name="connsiteX23" fmla="*/ 0 w 5348185"/>
              <a:gd name="connsiteY23" fmla="*/ 3672342 h 4334974"/>
              <a:gd name="connsiteX24" fmla="*/ 0 w 5348185"/>
              <a:gd name="connsiteY24" fmla="*/ 3009711 h 4334974"/>
              <a:gd name="connsiteX25" fmla="*/ 0 w 5348185"/>
              <a:gd name="connsiteY25" fmla="*/ 2390429 h 4334974"/>
              <a:gd name="connsiteX26" fmla="*/ 0 w 5348185"/>
              <a:gd name="connsiteY26" fmla="*/ 1771147 h 4334974"/>
              <a:gd name="connsiteX27" fmla="*/ 0 w 5348185"/>
              <a:gd name="connsiteY27" fmla="*/ 1151865 h 4334974"/>
              <a:gd name="connsiteX28" fmla="*/ 0 w 5348185"/>
              <a:gd name="connsiteY28" fmla="*/ 662632 h 4334974"/>
              <a:gd name="connsiteX29" fmla="*/ 0 w 5348185"/>
              <a:gd name="connsiteY29" fmla="*/ 0 h 433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348185" h="4334974" fill="none" extrusionOk="0">
                <a:moveTo>
                  <a:pt x="0" y="0"/>
                </a:moveTo>
                <a:cubicBezTo>
                  <a:pt x="115154" y="6196"/>
                  <a:pt x="319633" y="15466"/>
                  <a:pt x="508078" y="0"/>
                </a:cubicBezTo>
                <a:cubicBezTo>
                  <a:pt x="696523" y="-15466"/>
                  <a:pt x="995557" y="12169"/>
                  <a:pt x="1230083" y="0"/>
                </a:cubicBezTo>
                <a:cubicBezTo>
                  <a:pt x="1464609" y="-12169"/>
                  <a:pt x="1543788" y="-21949"/>
                  <a:pt x="1845124" y="0"/>
                </a:cubicBezTo>
                <a:cubicBezTo>
                  <a:pt x="2146460" y="21949"/>
                  <a:pt x="2248196" y="28970"/>
                  <a:pt x="2513647" y="0"/>
                </a:cubicBezTo>
                <a:cubicBezTo>
                  <a:pt x="2779098" y="-28970"/>
                  <a:pt x="2915999" y="-31587"/>
                  <a:pt x="3289134" y="0"/>
                </a:cubicBezTo>
                <a:cubicBezTo>
                  <a:pt x="3662269" y="31587"/>
                  <a:pt x="3603994" y="-22906"/>
                  <a:pt x="3850693" y="0"/>
                </a:cubicBezTo>
                <a:cubicBezTo>
                  <a:pt x="4097392" y="22906"/>
                  <a:pt x="4263565" y="-7194"/>
                  <a:pt x="4572698" y="0"/>
                </a:cubicBezTo>
                <a:cubicBezTo>
                  <a:pt x="4881832" y="7194"/>
                  <a:pt x="5106111" y="20653"/>
                  <a:pt x="5348185" y="0"/>
                </a:cubicBezTo>
                <a:cubicBezTo>
                  <a:pt x="5367400" y="203903"/>
                  <a:pt x="5367437" y="481866"/>
                  <a:pt x="5348185" y="619282"/>
                </a:cubicBezTo>
                <a:cubicBezTo>
                  <a:pt x="5328933" y="756698"/>
                  <a:pt x="5362445" y="982908"/>
                  <a:pt x="5348185" y="1238564"/>
                </a:cubicBezTo>
                <a:cubicBezTo>
                  <a:pt x="5333925" y="1494220"/>
                  <a:pt x="5338958" y="1529968"/>
                  <a:pt x="5348185" y="1771147"/>
                </a:cubicBezTo>
                <a:cubicBezTo>
                  <a:pt x="5357412" y="2012326"/>
                  <a:pt x="5360882" y="2293450"/>
                  <a:pt x="5348185" y="2477128"/>
                </a:cubicBezTo>
                <a:cubicBezTo>
                  <a:pt x="5335488" y="2660806"/>
                  <a:pt x="5336488" y="2787510"/>
                  <a:pt x="5348185" y="3096410"/>
                </a:cubicBezTo>
                <a:cubicBezTo>
                  <a:pt x="5359882" y="3405310"/>
                  <a:pt x="5323857" y="3538676"/>
                  <a:pt x="5348185" y="3802391"/>
                </a:cubicBezTo>
                <a:cubicBezTo>
                  <a:pt x="5372513" y="4066106"/>
                  <a:pt x="5337371" y="4165203"/>
                  <a:pt x="5348185" y="4334974"/>
                </a:cubicBezTo>
                <a:cubicBezTo>
                  <a:pt x="5173425" y="4322684"/>
                  <a:pt x="5035899" y="4333131"/>
                  <a:pt x="4733144" y="4334974"/>
                </a:cubicBezTo>
                <a:cubicBezTo>
                  <a:pt x="4430389" y="4336817"/>
                  <a:pt x="4370756" y="4335302"/>
                  <a:pt x="4118102" y="4334974"/>
                </a:cubicBezTo>
                <a:cubicBezTo>
                  <a:pt x="3865448" y="4334646"/>
                  <a:pt x="3733205" y="4325432"/>
                  <a:pt x="3396097" y="4334974"/>
                </a:cubicBezTo>
                <a:cubicBezTo>
                  <a:pt x="3058990" y="4344516"/>
                  <a:pt x="2967827" y="4325931"/>
                  <a:pt x="2727574" y="4334974"/>
                </a:cubicBezTo>
                <a:cubicBezTo>
                  <a:pt x="2487321" y="4344017"/>
                  <a:pt x="2324883" y="4339767"/>
                  <a:pt x="1952088" y="4334974"/>
                </a:cubicBezTo>
                <a:cubicBezTo>
                  <a:pt x="1579293" y="4330181"/>
                  <a:pt x="1513526" y="4346819"/>
                  <a:pt x="1176601" y="4334974"/>
                </a:cubicBezTo>
                <a:cubicBezTo>
                  <a:pt x="839676" y="4323129"/>
                  <a:pt x="509371" y="4321942"/>
                  <a:pt x="0" y="4334974"/>
                </a:cubicBezTo>
                <a:cubicBezTo>
                  <a:pt x="-23077" y="4051167"/>
                  <a:pt x="25957" y="3928648"/>
                  <a:pt x="0" y="3672342"/>
                </a:cubicBezTo>
                <a:cubicBezTo>
                  <a:pt x="-25957" y="3416036"/>
                  <a:pt x="7028" y="3198312"/>
                  <a:pt x="0" y="3009711"/>
                </a:cubicBezTo>
                <a:cubicBezTo>
                  <a:pt x="-7028" y="2821110"/>
                  <a:pt x="-24955" y="2522846"/>
                  <a:pt x="0" y="2390429"/>
                </a:cubicBezTo>
                <a:cubicBezTo>
                  <a:pt x="24955" y="2258012"/>
                  <a:pt x="208" y="1974977"/>
                  <a:pt x="0" y="1771147"/>
                </a:cubicBezTo>
                <a:cubicBezTo>
                  <a:pt x="-208" y="1567317"/>
                  <a:pt x="12314" y="1416714"/>
                  <a:pt x="0" y="1151865"/>
                </a:cubicBezTo>
                <a:cubicBezTo>
                  <a:pt x="-12314" y="887016"/>
                  <a:pt x="5417" y="826593"/>
                  <a:pt x="0" y="662632"/>
                </a:cubicBezTo>
                <a:cubicBezTo>
                  <a:pt x="-5417" y="498671"/>
                  <a:pt x="29469" y="235297"/>
                  <a:pt x="0" y="0"/>
                </a:cubicBezTo>
                <a:close/>
              </a:path>
              <a:path w="5348185" h="4334974" stroke="0" extrusionOk="0">
                <a:moveTo>
                  <a:pt x="0" y="0"/>
                </a:moveTo>
                <a:cubicBezTo>
                  <a:pt x="192719" y="-27650"/>
                  <a:pt x="471892" y="24979"/>
                  <a:pt x="615041" y="0"/>
                </a:cubicBezTo>
                <a:cubicBezTo>
                  <a:pt x="758190" y="-24979"/>
                  <a:pt x="972647" y="-14092"/>
                  <a:pt x="1123119" y="0"/>
                </a:cubicBezTo>
                <a:cubicBezTo>
                  <a:pt x="1273591" y="14092"/>
                  <a:pt x="1640992" y="-5342"/>
                  <a:pt x="1898606" y="0"/>
                </a:cubicBezTo>
                <a:cubicBezTo>
                  <a:pt x="2156220" y="5342"/>
                  <a:pt x="2375654" y="18852"/>
                  <a:pt x="2513647" y="0"/>
                </a:cubicBezTo>
                <a:cubicBezTo>
                  <a:pt x="2651640" y="-18852"/>
                  <a:pt x="2917572" y="-25428"/>
                  <a:pt x="3128688" y="0"/>
                </a:cubicBezTo>
                <a:cubicBezTo>
                  <a:pt x="3339804" y="25428"/>
                  <a:pt x="3555639" y="-24557"/>
                  <a:pt x="3904175" y="0"/>
                </a:cubicBezTo>
                <a:cubicBezTo>
                  <a:pt x="4252711" y="24557"/>
                  <a:pt x="4262068" y="475"/>
                  <a:pt x="4465734" y="0"/>
                </a:cubicBezTo>
                <a:cubicBezTo>
                  <a:pt x="4669400" y="-475"/>
                  <a:pt x="5015701" y="-5324"/>
                  <a:pt x="5348185" y="0"/>
                </a:cubicBezTo>
                <a:cubicBezTo>
                  <a:pt x="5380313" y="226133"/>
                  <a:pt x="5371323" y="527239"/>
                  <a:pt x="5348185" y="705981"/>
                </a:cubicBezTo>
                <a:cubicBezTo>
                  <a:pt x="5325047" y="884723"/>
                  <a:pt x="5335270" y="1074850"/>
                  <a:pt x="5348185" y="1238564"/>
                </a:cubicBezTo>
                <a:cubicBezTo>
                  <a:pt x="5361100" y="1402278"/>
                  <a:pt x="5340598" y="1658792"/>
                  <a:pt x="5348185" y="1857846"/>
                </a:cubicBezTo>
                <a:cubicBezTo>
                  <a:pt x="5355772" y="2056900"/>
                  <a:pt x="5368101" y="2328474"/>
                  <a:pt x="5348185" y="2520478"/>
                </a:cubicBezTo>
                <a:cubicBezTo>
                  <a:pt x="5328269" y="2712482"/>
                  <a:pt x="5366794" y="2844020"/>
                  <a:pt x="5348185" y="3009711"/>
                </a:cubicBezTo>
                <a:cubicBezTo>
                  <a:pt x="5329576" y="3175402"/>
                  <a:pt x="5358320" y="3385151"/>
                  <a:pt x="5348185" y="3628993"/>
                </a:cubicBezTo>
                <a:cubicBezTo>
                  <a:pt x="5338050" y="3872835"/>
                  <a:pt x="5363107" y="4082368"/>
                  <a:pt x="5348185" y="4334974"/>
                </a:cubicBezTo>
                <a:cubicBezTo>
                  <a:pt x="5102804" y="4340209"/>
                  <a:pt x="4919850" y="4329152"/>
                  <a:pt x="4679662" y="4334974"/>
                </a:cubicBezTo>
                <a:cubicBezTo>
                  <a:pt x="4439474" y="4340796"/>
                  <a:pt x="4184559" y="4334815"/>
                  <a:pt x="3904175" y="4334974"/>
                </a:cubicBezTo>
                <a:cubicBezTo>
                  <a:pt x="3623791" y="4335133"/>
                  <a:pt x="3514677" y="4350889"/>
                  <a:pt x="3235652" y="4334974"/>
                </a:cubicBezTo>
                <a:cubicBezTo>
                  <a:pt x="2956627" y="4319059"/>
                  <a:pt x="2885108" y="4338990"/>
                  <a:pt x="2727574" y="4334974"/>
                </a:cubicBezTo>
                <a:cubicBezTo>
                  <a:pt x="2570040" y="4330958"/>
                  <a:pt x="2380665" y="4332020"/>
                  <a:pt x="2166015" y="4334974"/>
                </a:cubicBezTo>
                <a:cubicBezTo>
                  <a:pt x="1951365" y="4337928"/>
                  <a:pt x="1661179" y="4348958"/>
                  <a:pt x="1390528" y="4334974"/>
                </a:cubicBezTo>
                <a:cubicBezTo>
                  <a:pt x="1119877" y="4320990"/>
                  <a:pt x="932369" y="4341245"/>
                  <a:pt x="722005" y="4334974"/>
                </a:cubicBezTo>
                <a:cubicBezTo>
                  <a:pt x="511641" y="4328703"/>
                  <a:pt x="175059" y="4316631"/>
                  <a:pt x="0" y="4334974"/>
                </a:cubicBezTo>
                <a:cubicBezTo>
                  <a:pt x="-27341" y="4073610"/>
                  <a:pt x="7728" y="3995708"/>
                  <a:pt x="0" y="3715692"/>
                </a:cubicBezTo>
                <a:cubicBezTo>
                  <a:pt x="-7728" y="3435676"/>
                  <a:pt x="-13405" y="3415164"/>
                  <a:pt x="0" y="3226459"/>
                </a:cubicBezTo>
                <a:cubicBezTo>
                  <a:pt x="13405" y="3037754"/>
                  <a:pt x="-1124" y="2895098"/>
                  <a:pt x="0" y="2737226"/>
                </a:cubicBezTo>
                <a:cubicBezTo>
                  <a:pt x="1124" y="2579354"/>
                  <a:pt x="-26124" y="2395374"/>
                  <a:pt x="0" y="2074595"/>
                </a:cubicBezTo>
                <a:cubicBezTo>
                  <a:pt x="26124" y="1753816"/>
                  <a:pt x="-15387" y="1750213"/>
                  <a:pt x="0" y="1542012"/>
                </a:cubicBezTo>
                <a:cubicBezTo>
                  <a:pt x="15387" y="1333811"/>
                  <a:pt x="9179" y="1039416"/>
                  <a:pt x="0" y="836031"/>
                </a:cubicBezTo>
                <a:cubicBezTo>
                  <a:pt x="-9179" y="632646"/>
                  <a:pt x="2003" y="2567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51F5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CE7C0-1B76-0A59-DFC0-EF008B72F3B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794500" y="2081213"/>
            <a:ext cx="2806700" cy="49847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indent="0"/>
            <a:r>
              <a:rPr lang="ru-RU" sz="2400" b="1" dirty="0">
                <a:solidFill>
                  <a:srgbClr val="2FB6B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ПРАВИЛЬНО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0A647D-4EED-3D51-BDBD-2AE52E60624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865620" y="2940050"/>
            <a:ext cx="4635500" cy="24765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Оплачивать обязательные расходы, а уже из остатка формировать накопления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Составить финансовый план для достижения цели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Откладывать деньги регулярно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4B879D-470E-5E8E-93DE-A669DFFE9BC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7243" y="2081213"/>
            <a:ext cx="3027363" cy="49847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indent="0"/>
            <a:r>
              <a:rPr lang="ru-RU" sz="2400" b="1" dirty="0">
                <a:solidFill>
                  <a:srgbClr val="E51F5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НЕБЕЗОПАСНО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AB1E15-67D1-76B3-CBA8-462CFDFAE8E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7243" y="3343275"/>
            <a:ext cx="4586288" cy="14414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Тратить все располагаемые деньги на накопления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200" dirty="0"/>
              <a:t>Пренебрегать режимом питания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07D54A4-7BD3-A1AD-55AA-1D35875D0252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Советы Лёше</a:t>
            </a:r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id="{724EC16F-4E70-0476-23AD-A5529B588E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6;p21">
            <a:extLst>
              <a:ext uri="{FF2B5EF4-FFF2-40B4-BE49-F238E27FC236}">
                <a16:creationId xmlns:a16="http://schemas.microsoft.com/office/drawing/2014/main" id="{560EF685-6650-D32B-6283-A418982010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7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6579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FC08CB-F41C-17DA-ABF7-0A137D7B5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27" y="1810972"/>
            <a:ext cx="2888246" cy="754153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6949E4-ED63-A802-633A-FE20F213D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924" y="4378441"/>
            <a:ext cx="1748809" cy="174880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1514E-35CB-BA7B-D1AC-F82C5EDD2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573" y="832373"/>
            <a:ext cx="2996854" cy="28713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A29206-F160-FD91-01E4-48A62F620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4282" y="835384"/>
            <a:ext cx="575278" cy="575278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6E7B50A-567C-5773-52F1-82500427BE85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История Ани</a:t>
            </a:r>
          </a:p>
        </p:txBody>
      </p:sp>
      <p:sp>
        <p:nvSpPr>
          <p:cNvPr id="9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F8FDB4FF-503B-4BD6-036F-09111C97FABC}"/>
              </a:ext>
            </a:extLst>
          </p:cNvPr>
          <p:cNvSpPr/>
          <p:nvPr/>
        </p:nvSpPr>
        <p:spPr>
          <a:xfrm rot="5400000">
            <a:off x="6233068" y="297418"/>
            <a:ext cx="3372469" cy="7208958"/>
          </a:xfrm>
          <a:custGeom>
            <a:avLst/>
            <a:gdLst>
              <a:gd name="connsiteX0" fmla="*/ 0 w 3372469"/>
              <a:gd name="connsiteY0" fmla="*/ 562089 h 7208958"/>
              <a:gd name="connsiteX1" fmla="*/ 562089 w 3372469"/>
              <a:gd name="connsiteY1" fmla="*/ 0 h 7208958"/>
              <a:gd name="connsiteX2" fmla="*/ 562078 w 3372469"/>
              <a:gd name="connsiteY2" fmla="*/ 0 h 7208958"/>
              <a:gd name="connsiteX3" fmla="*/ 562078 w 3372469"/>
              <a:gd name="connsiteY3" fmla="*/ 0 h 7208958"/>
              <a:gd name="connsiteX4" fmla="*/ 983637 w 3372469"/>
              <a:gd name="connsiteY4" fmla="*/ 0 h 7208958"/>
              <a:gd name="connsiteX5" fmla="*/ 1405195 w 3372469"/>
              <a:gd name="connsiteY5" fmla="*/ 0 h 7208958"/>
              <a:gd name="connsiteX6" fmla="*/ 1873590 w 3372469"/>
              <a:gd name="connsiteY6" fmla="*/ 0 h 7208958"/>
              <a:gd name="connsiteX7" fmla="*/ 2370089 w 3372469"/>
              <a:gd name="connsiteY7" fmla="*/ 0 h 7208958"/>
              <a:gd name="connsiteX8" fmla="*/ 2810380 w 3372469"/>
              <a:gd name="connsiteY8" fmla="*/ 0 h 7208958"/>
              <a:gd name="connsiteX9" fmla="*/ 3372469 w 3372469"/>
              <a:gd name="connsiteY9" fmla="*/ 562089 h 7208958"/>
              <a:gd name="connsiteX10" fmla="*/ 3372469 w 3372469"/>
              <a:gd name="connsiteY10" fmla="*/ 1169279 h 7208958"/>
              <a:gd name="connsiteX11" fmla="*/ 3372469 w 3372469"/>
              <a:gd name="connsiteY11" fmla="*/ 1776468 h 7208958"/>
              <a:gd name="connsiteX12" fmla="*/ 3372469 w 3372469"/>
              <a:gd name="connsiteY12" fmla="*/ 2420089 h 7208958"/>
              <a:gd name="connsiteX13" fmla="*/ 3372469 w 3372469"/>
              <a:gd name="connsiteY13" fmla="*/ 3100141 h 7208958"/>
              <a:gd name="connsiteX14" fmla="*/ 3372469 w 3372469"/>
              <a:gd name="connsiteY14" fmla="*/ 4205226 h 7208958"/>
              <a:gd name="connsiteX15" fmla="*/ 3372469 w 3372469"/>
              <a:gd name="connsiteY15" fmla="*/ 4205226 h 7208958"/>
              <a:gd name="connsiteX16" fmla="*/ 3372469 w 3372469"/>
              <a:gd name="connsiteY16" fmla="*/ 4842017 h 7208958"/>
              <a:gd name="connsiteX17" fmla="*/ 3372469 w 3372469"/>
              <a:gd name="connsiteY17" fmla="*/ 5424741 h 7208958"/>
              <a:gd name="connsiteX18" fmla="*/ 3372469 w 3372469"/>
              <a:gd name="connsiteY18" fmla="*/ 6007465 h 7208958"/>
              <a:gd name="connsiteX19" fmla="*/ 3372469 w 3372469"/>
              <a:gd name="connsiteY19" fmla="*/ 6646869 h 7208958"/>
              <a:gd name="connsiteX20" fmla="*/ 2810380 w 3372469"/>
              <a:gd name="connsiteY20" fmla="*/ 7208958 h 7208958"/>
              <a:gd name="connsiteX21" fmla="*/ 2384141 w 3372469"/>
              <a:gd name="connsiteY21" fmla="*/ 7208958 h 7208958"/>
              <a:gd name="connsiteX22" fmla="*/ 1929797 w 3372469"/>
              <a:gd name="connsiteY22" fmla="*/ 7208958 h 7208958"/>
              <a:gd name="connsiteX23" fmla="*/ 1405195 w 3372469"/>
              <a:gd name="connsiteY23" fmla="*/ 7208958 h 7208958"/>
              <a:gd name="connsiteX24" fmla="*/ 967324 w 3372469"/>
              <a:gd name="connsiteY24" fmla="*/ 7617524 h 7208958"/>
              <a:gd name="connsiteX25" fmla="*/ 563135 w 3372469"/>
              <a:gd name="connsiteY25" fmla="*/ 7994662 h 7208958"/>
              <a:gd name="connsiteX26" fmla="*/ 562078 w 3372469"/>
              <a:gd name="connsiteY26" fmla="*/ 7208958 h 7208958"/>
              <a:gd name="connsiteX27" fmla="*/ 562089 w 3372469"/>
              <a:gd name="connsiteY27" fmla="*/ 7208958 h 7208958"/>
              <a:gd name="connsiteX28" fmla="*/ 0 w 3372469"/>
              <a:gd name="connsiteY28" fmla="*/ 6646869 h 7208958"/>
              <a:gd name="connsiteX29" fmla="*/ 0 w 3372469"/>
              <a:gd name="connsiteY29" fmla="*/ 6007465 h 7208958"/>
              <a:gd name="connsiteX30" fmla="*/ 0 w 3372469"/>
              <a:gd name="connsiteY30" fmla="*/ 5370674 h 7208958"/>
              <a:gd name="connsiteX31" fmla="*/ 0 w 3372469"/>
              <a:gd name="connsiteY31" fmla="*/ 4823995 h 7208958"/>
              <a:gd name="connsiteX32" fmla="*/ 0 w 3372469"/>
              <a:gd name="connsiteY32" fmla="*/ 4205226 h 7208958"/>
              <a:gd name="connsiteX33" fmla="*/ 0 w 3372469"/>
              <a:gd name="connsiteY33" fmla="*/ 4205226 h 7208958"/>
              <a:gd name="connsiteX34" fmla="*/ 0 w 3372469"/>
              <a:gd name="connsiteY34" fmla="*/ 3634468 h 7208958"/>
              <a:gd name="connsiteX35" fmla="*/ 0 w 3372469"/>
              <a:gd name="connsiteY35" fmla="*/ 3100141 h 7208958"/>
              <a:gd name="connsiteX36" fmla="*/ 0 w 3372469"/>
              <a:gd name="connsiteY36" fmla="*/ 2602246 h 7208958"/>
              <a:gd name="connsiteX37" fmla="*/ 0 w 3372469"/>
              <a:gd name="connsiteY37" fmla="*/ 1922193 h 7208958"/>
              <a:gd name="connsiteX38" fmla="*/ 0 w 3372469"/>
              <a:gd name="connsiteY38" fmla="*/ 1424298 h 7208958"/>
              <a:gd name="connsiteX39" fmla="*/ 0 w 3372469"/>
              <a:gd name="connsiteY39" fmla="*/ 562089 h 720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72469" h="7208958" fill="none" extrusionOk="0">
                <a:moveTo>
                  <a:pt x="0" y="562089"/>
                </a:moveTo>
                <a:cubicBezTo>
                  <a:pt x="-28222" y="264772"/>
                  <a:pt x="255664" y="60112"/>
                  <a:pt x="562089" y="0"/>
                </a:cubicBezTo>
                <a:cubicBezTo>
                  <a:pt x="562084" y="0"/>
                  <a:pt x="562081" y="0"/>
                  <a:pt x="562078" y="0"/>
                </a:cubicBezTo>
                <a:lnTo>
                  <a:pt x="562078" y="0"/>
                </a:lnTo>
                <a:cubicBezTo>
                  <a:pt x="659147" y="-15766"/>
                  <a:pt x="879710" y="15744"/>
                  <a:pt x="983637" y="0"/>
                </a:cubicBezTo>
                <a:cubicBezTo>
                  <a:pt x="1087564" y="-15744"/>
                  <a:pt x="1225336" y="16536"/>
                  <a:pt x="1405195" y="0"/>
                </a:cubicBezTo>
                <a:cubicBezTo>
                  <a:pt x="1610687" y="-9628"/>
                  <a:pt x="1662750" y="-17388"/>
                  <a:pt x="1873590" y="0"/>
                </a:cubicBezTo>
                <a:cubicBezTo>
                  <a:pt x="2084430" y="17388"/>
                  <a:pt x="2136881" y="9790"/>
                  <a:pt x="2370089" y="0"/>
                </a:cubicBezTo>
                <a:cubicBezTo>
                  <a:pt x="2603297" y="-9790"/>
                  <a:pt x="2592637" y="-7659"/>
                  <a:pt x="2810380" y="0"/>
                </a:cubicBezTo>
                <a:cubicBezTo>
                  <a:pt x="3135798" y="-58006"/>
                  <a:pt x="3376714" y="235711"/>
                  <a:pt x="3372469" y="562089"/>
                </a:cubicBezTo>
                <a:cubicBezTo>
                  <a:pt x="3361565" y="768673"/>
                  <a:pt x="3380404" y="927508"/>
                  <a:pt x="3372469" y="1169279"/>
                </a:cubicBezTo>
                <a:cubicBezTo>
                  <a:pt x="3364535" y="1411050"/>
                  <a:pt x="3380064" y="1569053"/>
                  <a:pt x="3372469" y="1776468"/>
                </a:cubicBezTo>
                <a:cubicBezTo>
                  <a:pt x="3364874" y="1983883"/>
                  <a:pt x="3402518" y="2281505"/>
                  <a:pt x="3372469" y="2420089"/>
                </a:cubicBezTo>
                <a:cubicBezTo>
                  <a:pt x="3342420" y="2558673"/>
                  <a:pt x="3403138" y="2852431"/>
                  <a:pt x="3372469" y="3100141"/>
                </a:cubicBezTo>
                <a:cubicBezTo>
                  <a:pt x="3341800" y="3347851"/>
                  <a:pt x="3413812" y="3875647"/>
                  <a:pt x="3372469" y="4205226"/>
                </a:cubicBezTo>
                <a:lnTo>
                  <a:pt x="3372469" y="4205226"/>
                </a:lnTo>
                <a:cubicBezTo>
                  <a:pt x="3365598" y="4377477"/>
                  <a:pt x="3399144" y="4688431"/>
                  <a:pt x="3372469" y="4842017"/>
                </a:cubicBezTo>
                <a:cubicBezTo>
                  <a:pt x="3345794" y="4995603"/>
                  <a:pt x="3368396" y="5258910"/>
                  <a:pt x="3372469" y="5424741"/>
                </a:cubicBezTo>
                <a:cubicBezTo>
                  <a:pt x="3376542" y="5590572"/>
                  <a:pt x="3390301" y="5831301"/>
                  <a:pt x="3372469" y="6007465"/>
                </a:cubicBezTo>
                <a:cubicBezTo>
                  <a:pt x="3348797" y="6224947"/>
                  <a:pt x="3399559" y="6349624"/>
                  <a:pt x="3372469" y="6646869"/>
                </a:cubicBezTo>
                <a:cubicBezTo>
                  <a:pt x="3404851" y="6958833"/>
                  <a:pt x="3164906" y="7217856"/>
                  <a:pt x="2810380" y="7208958"/>
                </a:cubicBezTo>
                <a:cubicBezTo>
                  <a:pt x="2637372" y="7193043"/>
                  <a:pt x="2557909" y="7206821"/>
                  <a:pt x="2384141" y="7208958"/>
                </a:cubicBezTo>
                <a:cubicBezTo>
                  <a:pt x="2210373" y="7211095"/>
                  <a:pt x="2052264" y="7190703"/>
                  <a:pt x="1929797" y="7208958"/>
                </a:cubicBezTo>
                <a:cubicBezTo>
                  <a:pt x="1807330" y="7227213"/>
                  <a:pt x="1592495" y="7217563"/>
                  <a:pt x="1405195" y="7208958"/>
                </a:cubicBezTo>
                <a:cubicBezTo>
                  <a:pt x="1301035" y="7321099"/>
                  <a:pt x="1071955" y="7513637"/>
                  <a:pt x="967324" y="7617524"/>
                </a:cubicBezTo>
                <a:cubicBezTo>
                  <a:pt x="862693" y="7721411"/>
                  <a:pt x="731437" y="7866059"/>
                  <a:pt x="563135" y="7994662"/>
                </a:cubicBezTo>
                <a:cubicBezTo>
                  <a:pt x="539589" y="7735308"/>
                  <a:pt x="569995" y="7480078"/>
                  <a:pt x="562078" y="7208958"/>
                </a:cubicBezTo>
                <a:cubicBezTo>
                  <a:pt x="562084" y="7208958"/>
                  <a:pt x="562085" y="7208958"/>
                  <a:pt x="562089" y="7208958"/>
                </a:cubicBezTo>
                <a:cubicBezTo>
                  <a:pt x="255397" y="7164747"/>
                  <a:pt x="27548" y="6886761"/>
                  <a:pt x="0" y="6646869"/>
                </a:cubicBezTo>
                <a:cubicBezTo>
                  <a:pt x="24492" y="6346137"/>
                  <a:pt x="21510" y="6214568"/>
                  <a:pt x="0" y="6007465"/>
                </a:cubicBezTo>
                <a:cubicBezTo>
                  <a:pt x="-31467" y="5775938"/>
                  <a:pt x="-21659" y="5605063"/>
                  <a:pt x="0" y="5370674"/>
                </a:cubicBezTo>
                <a:cubicBezTo>
                  <a:pt x="21659" y="5136285"/>
                  <a:pt x="-21959" y="5031012"/>
                  <a:pt x="0" y="4823995"/>
                </a:cubicBezTo>
                <a:cubicBezTo>
                  <a:pt x="21959" y="4616978"/>
                  <a:pt x="-24784" y="4410565"/>
                  <a:pt x="0" y="4205226"/>
                </a:cubicBezTo>
                <a:lnTo>
                  <a:pt x="0" y="4205226"/>
                </a:lnTo>
                <a:cubicBezTo>
                  <a:pt x="-594" y="4070387"/>
                  <a:pt x="-21203" y="3822878"/>
                  <a:pt x="0" y="3634468"/>
                </a:cubicBezTo>
                <a:cubicBezTo>
                  <a:pt x="21203" y="3446058"/>
                  <a:pt x="2970" y="3263185"/>
                  <a:pt x="0" y="3100141"/>
                </a:cubicBezTo>
                <a:cubicBezTo>
                  <a:pt x="-2970" y="2937097"/>
                  <a:pt x="3407" y="2827322"/>
                  <a:pt x="0" y="2602246"/>
                </a:cubicBezTo>
                <a:cubicBezTo>
                  <a:pt x="-3407" y="2377171"/>
                  <a:pt x="33713" y="2187927"/>
                  <a:pt x="0" y="1922193"/>
                </a:cubicBezTo>
                <a:cubicBezTo>
                  <a:pt x="-33713" y="1656459"/>
                  <a:pt x="-3959" y="1596755"/>
                  <a:pt x="0" y="1424298"/>
                </a:cubicBezTo>
                <a:cubicBezTo>
                  <a:pt x="3959" y="1251842"/>
                  <a:pt x="16975" y="907568"/>
                  <a:pt x="0" y="562089"/>
                </a:cubicBezTo>
                <a:close/>
              </a:path>
              <a:path w="3372469" h="7208958" stroke="0" extrusionOk="0">
                <a:moveTo>
                  <a:pt x="0" y="562089"/>
                </a:moveTo>
                <a:cubicBezTo>
                  <a:pt x="-34843" y="230164"/>
                  <a:pt x="184721" y="25122"/>
                  <a:pt x="562089" y="0"/>
                </a:cubicBezTo>
                <a:cubicBezTo>
                  <a:pt x="562084" y="0"/>
                  <a:pt x="562083" y="-1"/>
                  <a:pt x="562078" y="0"/>
                </a:cubicBezTo>
                <a:lnTo>
                  <a:pt x="562078" y="0"/>
                </a:lnTo>
                <a:cubicBezTo>
                  <a:pt x="665297" y="16179"/>
                  <a:pt x="865047" y="10480"/>
                  <a:pt x="975205" y="0"/>
                </a:cubicBezTo>
                <a:cubicBezTo>
                  <a:pt x="1085363" y="-10480"/>
                  <a:pt x="1290554" y="-4873"/>
                  <a:pt x="1405195" y="0"/>
                </a:cubicBezTo>
                <a:cubicBezTo>
                  <a:pt x="1617374" y="23312"/>
                  <a:pt x="1685756" y="23537"/>
                  <a:pt x="1901694" y="0"/>
                </a:cubicBezTo>
                <a:cubicBezTo>
                  <a:pt x="2117632" y="-23537"/>
                  <a:pt x="2238681" y="325"/>
                  <a:pt x="2370089" y="0"/>
                </a:cubicBezTo>
                <a:cubicBezTo>
                  <a:pt x="2501498" y="-325"/>
                  <a:pt x="2621616" y="-21948"/>
                  <a:pt x="2810380" y="0"/>
                </a:cubicBezTo>
                <a:cubicBezTo>
                  <a:pt x="3169993" y="27533"/>
                  <a:pt x="3443892" y="268829"/>
                  <a:pt x="3372469" y="562089"/>
                </a:cubicBezTo>
                <a:cubicBezTo>
                  <a:pt x="3393377" y="700925"/>
                  <a:pt x="3374463" y="963187"/>
                  <a:pt x="3372469" y="1242141"/>
                </a:cubicBezTo>
                <a:cubicBezTo>
                  <a:pt x="3370475" y="1521095"/>
                  <a:pt x="3396161" y="1571273"/>
                  <a:pt x="3372469" y="1885762"/>
                </a:cubicBezTo>
                <a:cubicBezTo>
                  <a:pt x="3348777" y="2200251"/>
                  <a:pt x="3386400" y="2175397"/>
                  <a:pt x="3372469" y="2383657"/>
                </a:cubicBezTo>
                <a:cubicBezTo>
                  <a:pt x="3358538" y="2591918"/>
                  <a:pt x="3360143" y="2862312"/>
                  <a:pt x="3372469" y="2990847"/>
                </a:cubicBezTo>
                <a:cubicBezTo>
                  <a:pt x="3384796" y="3119382"/>
                  <a:pt x="3389649" y="3452761"/>
                  <a:pt x="3372469" y="3598036"/>
                </a:cubicBezTo>
                <a:cubicBezTo>
                  <a:pt x="3355289" y="3743311"/>
                  <a:pt x="3389009" y="4070550"/>
                  <a:pt x="3372469" y="4205226"/>
                </a:cubicBezTo>
                <a:lnTo>
                  <a:pt x="3372469" y="4205226"/>
                </a:lnTo>
                <a:cubicBezTo>
                  <a:pt x="3391076" y="4459453"/>
                  <a:pt x="3344240" y="4634086"/>
                  <a:pt x="3372469" y="4823995"/>
                </a:cubicBezTo>
                <a:cubicBezTo>
                  <a:pt x="3400698" y="5013904"/>
                  <a:pt x="3362568" y="5158946"/>
                  <a:pt x="3372469" y="5424741"/>
                </a:cubicBezTo>
                <a:cubicBezTo>
                  <a:pt x="3382370" y="5690536"/>
                  <a:pt x="3379403" y="5729367"/>
                  <a:pt x="3372469" y="6007465"/>
                </a:cubicBezTo>
                <a:cubicBezTo>
                  <a:pt x="3346045" y="6148534"/>
                  <a:pt x="3371270" y="6360811"/>
                  <a:pt x="3372469" y="6646869"/>
                </a:cubicBezTo>
                <a:cubicBezTo>
                  <a:pt x="3341282" y="7006813"/>
                  <a:pt x="3067464" y="7211803"/>
                  <a:pt x="2810380" y="7208958"/>
                </a:cubicBezTo>
                <a:cubicBezTo>
                  <a:pt x="2691034" y="7210781"/>
                  <a:pt x="2482232" y="7201108"/>
                  <a:pt x="2370089" y="7208958"/>
                </a:cubicBezTo>
                <a:cubicBezTo>
                  <a:pt x="2257946" y="7216808"/>
                  <a:pt x="2118176" y="7217451"/>
                  <a:pt x="1915746" y="7208958"/>
                </a:cubicBezTo>
                <a:cubicBezTo>
                  <a:pt x="1713316" y="7200465"/>
                  <a:pt x="1531943" y="7233387"/>
                  <a:pt x="1405195" y="7208958"/>
                </a:cubicBezTo>
                <a:cubicBezTo>
                  <a:pt x="1224894" y="7373022"/>
                  <a:pt x="1092732" y="7470139"/>
                  <a:pt x="1009427" y="7578239"/>
                </a:cubicBezTo>
                <a:cubicBezTo>
                  <a:pt x="926122" y="7686339"/>
                  <a:pt x="753785" y="7779435"/>
                  <a:pt x="563135" y="7994662"/>
                </a:cubicBezTo>
                <a:cubicBezTo>
                  <a:pt x="606740" y="7719837"/>
                  <a:pt x="621584" y="7457884"/>
                  <a:pt x="562078" y="7208958"/>
                </a:cubicBezTo>
                <a:cubicBezTo>
                  <a:pt x="562081" y="7208958"/>
                  <a:pt x="562085" y="7208958"/>
                  <a:pt x="562089" y="7208958"/>
                </a:cubicBezTo>
                <a:cubicBezTo>
                  <a:pt x="307175" y="7167255"/>
                  <a:pt x="38654" y="6890192"/>
                  <a:pt x="0" y="6646869"/>
                </a:cubicBezTo>
                <a:cubicBezTo>
                  <a:pt x="-31744" y="6414644"/>
                  <a:pt x="-10640" y="6322970"/>
                  <a:pt x="0" y="6007465"/>
                </a:cubicBezTo>
                <a:cubicBezTo>
                  <a:pt x="-6923" y="5831472"/>
                  <a:pt x="-16473" y="5588336"/>
                  <a:pt x="0" y="5406719"/>
                </a:cubicBezTo>
                <a:cubicBezTo>
                  <a:pt x="16473" y="5225102"/>
                  <a:pt x="-18791" y="4972947"/>
                  <a:pt x="0" y="4787950"/>
                </a:cubicBezTo>
                <a:cubicBezTo>
                  <a:pt x="18791" y="4602953"/>
                  <a:pt x="9390" y="4422534"/>
                  <a:pt x="0" y="4205226"/>
                </a:cubicBezTo>
                <a:lnTo>
                  <a:pt x="0" y="4205226"/>
                </a:lnTo>
                <a:cubicBezTo>
                  <a:pt x="-15014" y="3978989"/>
                  <a:pt x="-9794" y="3868371"/>
                  <a:pt x="0" y="3707331"/>
                </a:cubicBezTo>
                <a:cubicBezTo>
                  <a:pt x="9794" y="3546291"/>
                  <a:pt x="-16554" y="3350962"/>
                  <a:pt x="0" y="3209435"/>
                </a:cubicBezTo>
                <a:cubicBezTo>
                  <a:pt x="16554" y="3067908"/>
                  <a:pt x="-10986" y="2699870"/>
                  <a:pt x="0" y="2565814"/>
                </a:cubicBezTo>
                <a:cubicBezTo>
                  <a:pt x="10986" y="2431758"/>
                  <a:pt x="-20071" y="2248544"/>
                  <a:pt x="0" y="2067919"/>
                </a:cubicBezTo>
                <a:cubicBezTo>
                  <a:pt x="20071" y="1887295"/>
                  <a:pt x="3974" y="1658825"/>
                  <a:pt x="0" y="1460729"/>
                </a:cubicBezTo>
                <a:cubicBezTo>
                  <a:pt x="-3974" y="1262633"/>
                  <a:pt x="44897" y="963675"/>
                  <a:pt x="0" y="5620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33302"/>
                      <a:gd name="adj2" fmla="val 6089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059F91-E1F6-D31C-4DAD-C62828013BE2}"/>
              </a:ext>
            </a:extLst>
          </p:cNvPr>
          <p:cNvSpPr txBox="1"/>
          <p:nvPr/>
        </p:nvSpPr>
        <p:spPr>
          <a:xfrm>
            <a:off x="4829175" y="2886234"/>
            <a:ext cx="62993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004F9E"/>
                </a:solidFill>
                <a:latin typeface="+mj-lt"/>
              </a:rPr>
              <a:t>Эх, Лёша, а ведь так можно и язву желудка заработать! А я предпочитаю зарабатывать деньги. Решила, пока все отдыхают, я пойду на стажировку </a:t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и получу свои первые деньги! Предложений о работе сейчас так много </a:t>
            </a:r>
            <a:r>
              <a:rPr lang="en-US" sz="1800" i="1" dirty="0">
                <a:solidFill>
                  <a:srgbClr val="004F9E"/>
                </a:solidFill>
                <a:latin typeface="+mj-lt"/>
              </a:rPr>
              <a:t>—</a:t>
            </a:r>
            <a:r>
              <a:rPr lang="ru-RU" sz="1800" i="1" dirty="0">
                <a:solidFill>
                  <a:srgbClr val="004F9E"/>
                </a:solidFill>
                <a:latin typeface="+mj-lt"/>
              </a:rPr>
              <a:t> буквально на каждом шагу, мне даже пришло в личные сообщения в мессенджере. </a:t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Вот, смотрите!</a:t>
            </a:r>
          </a:p>
        </p:txBody>
      </p:sp>
      <p:sp>
        <p:nvSpPr>
          <p:cNvPr id="15" name="Google Shape;26;p21">
            <a:extLst>
              <a:ext uri="{FF2B5EF4-FFF2-40B4-BE49-F238E27FC236}">
                <a16:creationId xmlns:a16="http://schemas.microsoft.com/office/drawing/2014/main" id="{96BFE5BE-D382-2FC8-5277-FD89ED2565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8</a:t>
            </a:fld>
            <a:endParaRPr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id="{2100BC24-2716-353D-B906-75C766FD87E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49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A36882-8139-5579-9CE9-34531FF01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555" y="1041739"/>
            <a:ext cx="4573363" cy="8523085"/>
          </a:xfrm>
          <a:prstGeom prst="rect">
            <a:avLst/>
          </a:prstGeom>
        </p:spPr>
      </p:pic>
      <p:sp>
        <p:nvSpPr>
          <p:cNvPr id="21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E99DF0BA-EE57-4B26-AD5C-D6B7FCBFA52E}"/>
              </a:ext>
            </a:extLst>
          </p:cNvPr>
          <p:cNvSpPr/>
          <p:nvPr/>
        </p:nvSpPr>
        <p:spPr>
          <a:xfrm rot="16200000" flipH="1">
            <a:off x="1461424" y="712117"/>
            <a:ext cx="3755871" cy="5691085"/>
          </a:xfrm>
          <a:custGeom>
            <a:avLst/>
            <a:gdLst>
              <a:gd name="connsiteX0" fmla="*/ 0 w 3755871"/>
              <a:gd name="connsiteY0" fmla="*/ 625991 h 5691085"/>
              <a:gd name="connsiteX1" fmla="*/ 625991 w 3755871"/>
              <a:gd name="connsiteY1" fmla="*/ 0 h 5691085"/>
              <a:gd name="connsiteX2" fmla="*/ 1100688 w 3755871"/>
              <a:gd name="connsiteY2" fmla="*/ 0 h 5691085"/>
              <a:gd name="connsiteX3" fmla="*/ 1622332 w 3755871"/>
              <a:gd name="connsiteY3" fmla="*/ 0 h 5691085"/>
              <a:gd name="connsiteX4" fmla="*/ 2190925 w 3755871"/>
              <a:gd name="connsiteY4" fmla="*/ 0 h 5691085"/>
              <a:gd name="connsiteX5" fmla="*/ 2190925 w 3755871"/>
              <a:gd name="connsiteY5" fmla="*/ 0 h 5691085"/>
              <a:gd name="connsiteX6" fmla="*/ 2669799 w 3755871"/>
              <a:gd name="connsiteY6" fmla="*/ 0 h 5691085"/>
              <a:gd name="connsiteX7" fmla="*/ 3129893 w 3755871"/>
              <a:gd name="connsiteY7" fmla="*/ 0 h 5691085"/>
              <a:gd name="connsiteX8" fmla="*/ 3129880 w 3755871"/>
              <a:gd name="connsiteY8" fmla="*/ 0 h 5691085"/>
              <a:gd name="connsiteX9" fmla="*/ 3755871 w 3755871"/>
              <a:gd name="connsiteY9" fmla="*/ 625991 h 5691085"/>
              <a:gd name="connsiteX10" fmla="*/ 3755871 w 3755871"/>
              <a:gd name="connsiteY10" fmla="*/ 1353319 h 5691085"/>
              <a:gd name="connsiteX11" fmla="*/ 3755871 w 3755871"/>
              <a:gd name="connsiteY11" fmla="*/ 2053710 h 5691085"/>
              <a:gd name="connsiteX12" fmla="*/ 3755871 w 3755871"/>
              <a:gd name="connsiteY12" fmla="*/ 3319800 h 5691085"/>
              <a:gd name="connsiteX13" fmla="*/ 3755871 w 3755871"/>
              <a:gd name="connsiteY13" fmla="*/ 3319800 h 5691085"/>
              <a:gd name="connsiteX14" fmla="*/ 3755871 w 3755871"/>
              <a:gd name="connsiteY14" fmla="*/ 3794057 h 5691085"/>
              <a:gd name="connsiteX15" fmla="*/ 3755871 w 3755871"/>
              <a:gd name="connsiteY15" fmla="*/ 4268314 h 5691085"/>
              <a:gd name="connsiteX16" fmla="*/ 3755871 w 3755871"/>
              <a:gd name="connsiteY16" fmla="*/ 4742571 h 5691085"/>
              <a:gd name="connsiteX17" fmla="*/ 3755871 w 3755871"/>
              <a:gd name="connsiteY17" fmla="*/ 5065094 h 5691085"/>
              <a:gd name="connsiteX18" fmla="*/ 3129880 w 3755871"/>
              <a:gd name="connsiteY18" fmla="*/ 5691085 h 5691085"/>
              <a:gd name="connsiteX19" fmla="*/ 3129893 w 3755871"/>
              <a:gd name="connsiteY19" fmla="*/ 5691085 h 5691085"/>
              <a:gd name="connsiteX20" fmla="*/ 2650303 w 3755871"/>
              <a:gd name="connsiteY20" fmla="*/ 5845659 h 5691085"/>
              <a:gd name="connsiteX21" fmla="*/ 2151138 w 3755871"/>
              <a:gd name="connsiteY21" fmla="*/ 6006542 h 5691085"/>
              <a:gd name="connsiteX22" fmla="*/ 2190925 w 3755871"/>
              <a:gd name="connsiteY22" fmla="*/ 5691085 h 5691085"/>
              <a:gd name="connsiteX23" fmla="*/ 1700579 w 3755871"/>
              <a:gd name="connsiteY23" fmla="*/ 5691085 h 5691085"/>
              <a:gd name="connsiteX24" fmla="*/ 1163285 w 3755871"/>
              <a:gd name="connsiteY24" fmla="*/ 5691085 h 5691085"/>
              <a:gd name="connsiteX25" fmla="*/ 625991 w 3755871"/>
              <a:gd name="connsiteY25" fmla="*/ 5691085 h 5691085"/>
              <a:gd name="connsiteX26" fmla="*/ 0 w 3755871"/>
              <a:gd name="connsiteY26" fmla="*/ 5065094 h 5691085"/>
              <a:gd name="connsiteX27" fmla="*/ 0 w 3755871"/>
              <a:gd name="connsiteY27" fmla="*/ 4742571 h 5691085"/>
              <a:gd name="connsiteX28" fmla="*/ 0 w 3755871"/>
              <a:gd name="connsiteY28" fmla="*/ 4239859 h 5691085"/>
              <a:gd name="connsiteX29" fmla="*/ 0 w 3755871"/>
              <a:gd name="connsiteY29" fmla="*/ 3765602 h 5691085"/>
              <a:gd name="connsiteX30" fmla="*/ 0 w 3755871"/>
              <a:gd name="connsiteY30" fmla="*/ 3319800 h 5691085"/>
              <a:gd name="connsiteX31" fmla="*/ 0 w 3755871"/>
              <a:gd name="connsiteY31" fmla="*/ 3319800 h 5691085"/>
              <a:gd name="connsiteX32" fmla="*/ 0 w 3755871"/>
              <a:gd name="connsiteY32" fmla="*/ 2700224 h 5691085"/>
              <a:gd name="connsiteX33" fmla="*/ 0 w 3755871"/>
              <a:gd name="connsiteY33" fmla="*/ 1972896 h 5691085"/>
              <a:gd name="connsiteX34" fmla="*/ 0 w 3755871"/>
              <a:gd name="connsiteY34" fmla="*/ 1245567 h 5691085"/>
              <a:gd name="connsiteX35" fmla="*/ 0 w 3755871"/>
              <a:gd name="connsiteY35" fmla="*/ 625991 h 569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755871" h="5691085" fill="none" extrusionOk="0">
                <a:moveTo>
                  <a:pt x="0" y="625991"/>
                </a:moveTo>
                <a:cubicBezTo>
                  <a:pt x="-85536" y="290521"/>
                  <a:pt x="285990" y="6012"/>
                  <a:pt x="625991" y="0"/>
                </a:cubicBezTo>
                <a:cubicBezTo>
                  <a:pt x="738189" y="10253"/>
                  <a:pt x="869231" y="-6913"/>
                  <a:pt x="1100688" y="0"/>
                </a:cubicBezTo>
                <a:cubicBezTo>
                  <a:pt x="1332145" y="6913"/>
                  <a:pt x="1445173" y="-9173"/>
                  <a:pt x="1622332" y="0"/>
                </a:cubicBezTo>
                <a:cubicBezTo>
                  <a:pt x="1799491" y="9173"/>
                  <a:pt x="2074182" y="11373"/>
                  <a:pt x="2190925" y="0"/>
                </a:cubicBezTo>
                <a:lnTo>
                  <a:pt x="2190925" y="0"/>
                </a:lnTo>
                <a:cubicBezTo>
                  <a:pt x="2326295" y="-20220"/>
                  <a:pt x="2478278" y="-3926"/>
                  <a:pt x="2669799" y="0"/>
                </a:cubicBezTo>
                <a:cubicBezTo>
                  <a:pt x="2861320" y="3926"/>
                  <a:pt x="2983733" y="44"/>
                  <a:pt x="3129893" y="0"/>
                </a:cubicBezTo>
                <a:cubicBezTo>
                  <a:pt x="3129890" y="0"/>
                  <a:pt x="3129885" y="0"/>
                  <a:pt x="3129880" y="0"/>
                </a:cubicBezTo>
                <a:cubicBezTo>
                  <a:pt x="3455520" y="62708"/>
                  <a:pt x="3799189" y="295126"/>
                  <a:pt x="3755871" y="625991"/>
                </a:cubicBezTo>
                <a:cubicBezTo>
                  <a:pt x="3729676" y="916947"/>
                  <a:pt x="3787356" y="1007015"/>
                  <a:pt x="3755871" y="1353319"/>
                </a:cubicBezTo>
                <a:cubicBezTo>
                  <a:pt x="3724386" y="1699623"/>
                  <a:pt x="3730826" y="1913562"/>
                  <a:pt x="3755871" y="2053710"/>
                </a:cubicBezTo>
                <a:cubicBezTo>
                  <a:pt x="3780916" y="2193858"/>
                  <a:pt x="3734643" y="3040635"/>
                  <a:pt x="3755871" y="3319800"/>
                </a:cubicBezTo>
                <a:lnTo>
                  <a:pt x="3755871" y="3319800"/>
                </a:lnTo>
                <a:cubicBezTo>
                  <a:pt x="3752040" y="3530137"/>
                  <a:pt x="3738654" y="3697344"/>
                  <a:pt x="3755871" y="3794057"/>
                </a:cubicBezTo>
                <a:cubicBezTo>
                  <a:pt x="3773088" y="3890770"/>
                  <a:pt x="3734192" y="4126982"/>
                  <a:pt x="3755871" y="4268314"/>
                </a:cubicBezTo>
                <a:cubicBezTo>
                  <a:pt x="3777550" y="4409646"/>
                  <a:pt x="3736507" y="4536426"/>
                  <a:pt x="3755871" y="4742571"/>
                </a:cubicBezTo>
                <a:cubicBezTo>
                  <a:pt x="3771718" y="4854739"/>
                  <a:pt x="3747457" y="4952634"/>
                  <a:pt x="3755871" y="5065094"/>
                </a:cubicBezTo>
                <a:cubicBezTo>
                  <a:pt x="3710636" y="5371172"/>
                  <a:pt x="3533148" y="5696306"/>
                  <a:pt x="3129880" y="5691085"/>
                </a:cubicBezTo>
                <a:cubicBezTo>
                  <a:pt x="3129887" y="5691084"/>
                  <a:pt x="3129889" y="5691085"/>
                  <a:pt x="3129893" y="5691085"/>
                </a:cubicBezTo>
                <a:cubicBezTo>
                  <a:pt x="2921643" y="5741259"/>
                  <a:pt x="2845670" y="5806577"/>
                  <a:pt x="2650303" y="5845659"/>
                </a:cubicBezTo>
                <a:cubicBezTo>
                  <a:pt x="2454936" y="5884741"/>
                  <a:pt x="2381563" y="5931476"/>
                  <a:pt x="2151138" y="6006542"/>
                </a:cubicBezTo>
                <a:cubicBezTo>
                  <a:pt x="2164126" y="5876130"/>
                  <a:pt x="2161729" y="5833692"/>
                  <a:pt x="2190925" y="5691085"/>
                </a:cubicBezTo>
                <a:cubicBezTo>
                  <a:pt x="2075068" y="5669346"/>
                  <a:pt x="1817011" y="5711026"/>
                  <a:pt x="1700579" y="5691085"/>
                </a:cubicBezTo>
                <a:cubicBezTo>
                  <a:pt x="1584147" y="5671144"/>
                  <a:pt x="1312692" y="5712684"/>
                  <a:pt x="1163285" y="5691085"/>
                </a:cubicBezTo>
                <a:cubicBezTo>
                  <a:pt x="1013878" y="5669486"/>
                  <a:pt x="866101" y="5711171"/>
                  <a:pt x="625991" y="5691085"/>
                </a:cubicBezTo>
                <a:cubicBezTo>
                  <a:pt x="262875" y="5689925"/>
                  <a:pt x="-28297" y="5460901"/>
                  <a:pt x="0" y="5065094"/>
                </a:cubicBezTo>
                <a:cubicBezTo>
                  <a:pt x="11749" y="4912522"/>
                  <a:pt x="7137" y="4817591"/>
                  <a:pt x="0" y="4742571"/>
                </a:cubicBezTo>
                <a:cubicBezTo>
                  <a:pt x="8322" y="4555182"/>
                  <a:pt x="2531" y="4395807"/>
                  <a:pt x="0" y="4239859"/>
                </a:cubicBezTo>
                <a:cubicBezTo>
                  <a:pt x="-2531" y="4083911"/>
                  <a:pt x="-21345" y="3957264"/>
                  <a:pt x="0" y="3765602"/>
                </a:cubicBezTo>
                <a:cubicBezTo>
                  <a:pt x="21345" y="3573940"/>
                  <a:pt x="-20916" y="3520662"/>
                  <a:pt x="0" y="3319800"/>
                </a:cubicBezTo>
                <a:lnTo>
                  <a:pt x="0" y="3319800"/>
                </a:lnTo>
                <a:cubicBezTo>
                  <a:pt x="9948" y="3013608"/>
                  <a:pt x="-9668" y="2945730"/>
                  <a:pt x="0" y="2700224"/>
                </a:cubicBezTo>
                <a:cubicBezTo>
                  <a:pt x="9668" y="2454718"/>
                  <a:pt x="-4540" y="2208408"/>
                  <a:pt x="0" y="1972896"/>
                </a:cubicBezTo>
                <a:cubicBezTo>
                  <a:pt x="4540" y="1737384"/>
                  <a:pt x="-25620" y="1566674"/>
                  <a:pt x="0" y="1245567"/>
                </a:cubicBezTo>
                <a:cubicBezTo>
                  <a:pt x="25620" y="924460"/>
                  <a:pt x="-27205" y="889162"/>
                  <a:pt x="0" y="625991"/>
                </a:cubicBezTo>
                <a:close/>
              </a:path>
              <a:path w="3755871" h="5691085" stroke="0" extrusionOk="0">
                <a:moveTo>
                  <a:pt x="0" y="625991"/>
                </a:moveTo>
                <a:cubicBezTo>
                  <a:pt x="-38175" y="256719"/>
                  <a:pt x="245882" y="12905"/>
                  <a:pt x="625991" y="0"/>
                </a:cubicBezTo>
                <a:cubicBezTo>
                  <a:pt x="850674" y="14752"/>
                  <a:pt x="1013351" y="-5408"/>
                  <a:pt x="1178934" y="0"/>
                </a:cubicBezTo>
                <a:cubicBezTo>
                  <a:pt x="1344517" y="5408"/>
                  <a:pt x="1541626" y="18131"/>
                  <a:pt x="1684930" y="0"/>
                </a:cubicBezTo>
                <a:cubicBezTo>
                  <a:pt x="1828234" y="-18131"/>
                  <a:pt x="2001776" y="-5589"/>
                  <a:pt x="2190925" y="0"/>
                </a:cubicBezTo>
                <a:lnTo>
                  <a:pt x="2190925" y="0"/>
                </a:lnTo>
                <a:cubicBezTo>
                  <a:pt x="2348642" y="22951"/>
                  <a:pt x="2552006" y="-17064"/>
                  <a:pt x="2669799" y="0"/>
                </a:cubicBezTo>
                <a:cubicBezTo>
                  <a:pt x="2787592" y="17064"/>
                  <a:pt x="3012027" y="18804"/>
                  <a:pt x="3129893" y="0"/>
                </a:cubicBezTo>
                <a:cubicBezTo>
                  <a:pt x="3129887" y="0"/>
                  <a:pt x="3129883" y="0"/>
                  <a:pt x="3129880" y="0"/>
                </a:cubicBezTo>
                <a:cubicBezTo>
                  <a:pt x="3529184" y="29996"/>
                  <a:pt x="3826408" y="297226"/>
                  <a:pt x="3755871" y="625991"/>
                </a:cubicBezTo>
                <a:cubicBezTo>
                  <a:pt x="3791458" y="932322"/>
                  <a:pt x="3762162" y="1105430"/>
                  <a:pt x="3755871" y="1353319"/>
                </a:cubicBezTo>
                <a:cubicBezTo>
                  <a:pt x="3749580" y="1601208"/>
                  <a:pt x="3731850" y="1712475"/>
                  <a:pt x="3755871" y="2053710"/>
                </a:cubicBezTo>
                <a:cubicBezTo>
                  <a:pt x="3779892" y="2394945"/>
                  <a:pt x="3738190" y="2421423"/>
                  <a:pt x="3755871" y="2646348"/>
                </a:cubicBezTo>
                <a:cubicBezTo>
                  <a:pt x="3773552" y="2871273"/>
                  <a:pt x="3742557" y="3150140"/>
                  <a:pt x="3755871" y="3319800"/>
                </a:cubicBezTo>
                <a:lnTo>
                  <a:pt x="3755871" y="3319800"/>
                </a:lnTo>
                <a:cubicBezTo>
                  <a:pt x="3754653" y="3415515"/>
                  <a:pt x="3754664" y="3652904"/>
                  <a:pt x="3755871" y="3794057"/>
                </a:cubicBezTo>
                <a:cubicBezTo>
                  <a:pt x="3757078" y="3935210"/>
                  <a:pt x="3750096" y="4109622"/>
                  <a:pt x="3755871" y="4268314"/>
                </a:cubicBezTo>
                <a:cubicBezTo>
                  <a:pt x="3761646" y="4427006"/>
                  <a:pt x="3759944" y="4636589"/>
                  <a:pt x="3755871" y="4742571"/>
                </a:cubicBezTo>
                <a:cubicBezTo>
                  <a:pt x="3764530" y="4893122"/>
                  <a:pt x="3754349" y="4916059"/>
                  <a:pt x="3755871" y="5065094"/>
                </a:cubicBezTo>
                <a:cubicBezTo>
                  <a:pt x="3770926" y="5422006"/>
                  <a:pt x="3474587" y="5715285"/>
                  <a:pt x="3129880" y="5691085"/>
                </a:cubicBezTo>
                <a:cubicBezTo>
                  <a:pt x="3129884" y="5691084"/>
                  <a:pt x="3129890" y="5691086"/>
                  <a:pt x="3129893" y="5691085"/>
                </a:cubicBezTo>
                <a:cubicBezTo>
                  <a:pt x="3002330" y="5736150"/>
                  <a:pt x="2723676" y="5796596"/>
                  <a:pt x="2620940" y="5855123"/>
                </a:cubicBezTo>
                <a:cubicBezTo>
                  <a:pt x="2518204" y="5913650"/>
                  <a:pt x="2262378" y="5947864"/>
                  <a:pt x="2151138" y="6006542"/>
                </a:cubicBezTo>
                <a:cubicBezTo>
                  <a:pt x="2150514" y="5923522"/>
                  <a:pt x="2184554" y="5766498"/>
                  <a:pt x="2190925" y="5691085"/>
                </a:cubicBezTo>
                <a:cubicBezTo>
                  <a:pt x="1983870" y="5665203"/>
                  <a:pt x="1809764" y="5683345"/>
                  <a:pt x="1669280" y="5691085"/>
                </a:cubicBezTo>
                <a:cubicBezTo>
                  <a:pt x="1528797" y="5698825"/>
                  <a:pt x="1278558" y="5683572"/>
                  <a:pt x="1178934" y="5691085"/>
                </a:cubicBezTo>
                <a:cubicBezTo>
                  <a:pt x="1079310" y="5698598"/>
                  <a:pt x="859521" y="5696656"/>
                  <a:pt x="625991" y="5691085"/>
                </a:cubicBezTo>
                <a:cubicBezTo>
                  <a:pt x="318945" y="5722951"/>
                  <a:pt x="-69965" y="5386855"/>
                  <a:pt x="0" y="5065094"/>
                </a:cubicBezTo>
                <a:cubicBezTo>
                  <a:pt x="-10297" y="4918720"/>
                  <a:pt x="12301" y="4876019"/>
                  <a:pt x="0" y="4742571"/>
                </a:cubicBezTo>
                <a:cubicBezTo>
                  <a:pt x="15526" y="4579183"/>
                  <a:pt x="-20646" y="4451344"/>
                  <a:pt x="0" y="4296769"/>
                </a:cubicBezTo>
                <a:cubicBezTo>
                  <a:pt x="20646" y="4142194"/>
                  <a:pt x="21780" y="3989187"/>
                  <a:pt x="0" y="3822512"/>
                </a:cubicBezTo>
                <a:cubicBezTo>
                  <a:pt x="-21780" y="3655837"/>
                  <a:pt x="-11237" y="3550371"/>
                  <a:pt x="0" y="3319800"/>
                </a:cubicBezTo>
                <a:lnTo>
                  <a:pt x="0" y="3319800"/>
                </a:lnTo>
                <a:cubicBezTo>
                  <a:pt x="1751" y="3149095"/>
                  <a:pt x="-3120" y="2925876"/>
                  <a:pt x="0" y="2700224"/>
                </a:cubicBezTo>
                <a:cubicBezTo>
                  <a:pt x="3120" y="2474572"/>
                  <a:pt x="-4785" y="2236321"/>
                  <a:pt x="0" y="2107586"/>
                </a:cubicBezTo>
                <a:cubicBezTo>
                  <a:pt x="4785" y="1978851"/>
                  <a:pt x="13546" y="1727545"/>
                  <a:pt x="0" y="1488010"/>
                </a:cubicBezTo>
                <a:cubicBezTo>
                  <a:pt x="-13546" y="1248475"/>
                  <a:pt x="30903" y="947181"/>
                  <a:pt x="0" y="6259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B9BCB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7274"/>
                      <a:gd name="adj2" fmla="val 55543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B9BCB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11504-E739-E503-2C5F-2C1EFA3E4DA4}"/>
              </a:ext>
            </a:extLst>
          </p:cNvPr>
          <p:cNvSpPr txBox="1"/>
          <p:nvPr/>
        </p:nvSpPr>
        <p:spPr>
          <a:xfrm>
            <a:off x="791241" y="2105827"/>
            <a:ext cx="48094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004F9E"/>
                </a:solidFill>
                <a:latin typeface="+mj-lt"/>
              </a:rPr>
              <a:t>Видите, какие заманчивые условия: </a:t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без опыта работы – как раз подходит таким неопытным работникам, как мы. </a:t>
            </a:r>
            <a:br>
              <a:rPr lang="en-US" sz="1800" i="1" dirty="0">
                <a:solidFill>
                  <a:srgbClr val="004F9E"/>
                </a:solidFill>
                <a:latin typeface="+mj-lt"/>
              </a:rPr>
            </a:br>
            <a:r>
              <a:rPr lang="ru-RU" sz="1800" i="1" dirty="0">
                <a:solidFill>
                  <a:srgbClr val="004F9E"/>
                </a:solidFill>
                <a:latin typeface="+mj-lt"/>
              </a:rPr>
              <a:t>С высокой зарплатой и совсем небольшим временем занятости </a:t>
            </a:r>
            <a:r>
              <a:rPr lang="en-US" sz="1800" i="1" dirty="0">
                <a:solidFill>
                  <a:srgbClr val="004F9E"/>
                </a:solidFill>
                <a:latin typeface="+mj-lt"/>
              </a:rPr>
              <a:t>— </a:t>
            </a:r>
            <a:r>
              <a:rPr lang="ru-RU" sz="1800" i="1" dirty="0">
                <a:solidFill>
                  <a:srgbClr val="004F9E"/>
                </a:solidFill>
                <a:latin typeface="+mj-lt"/>
              </a:rPr>
              <a:t>буду успевать домашнее задание выполнять. Только банковская карта без долгов нужна… наверное, чтобы зарплату перечислять. Что думаете, соглашаться мне на такое предложение?</a:t>
            </a:r>
          </a:p>
        </p:txBody>
      </p:sp>
      <p:pic>
        <p:nvPicPr>
          <p:cNvPr id="16" name="Google Shape;23;p21">
            <a:extLst>
              <a:ext uri="{FF2B5EF4-FFF2-40B4-BE49-F238E27FC236}">
                <a16:creationId xmlns:a16="http://schemas.microsoft.com/office/drawing/2014/main" id="{C93A9900-8D4A-8FF8-BEC3-DA02C4D258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F7956BA8-E6E8-B84C-CD07-57D0C2D6D339}"/>
              </a:ext>
            </a:extLst>
          </p:cNvPr>
          <p:cNvSpPr txBox="1">
            <a:spLocks/>
          </p:cNvSpPr>
          <p:nvPr/>
        </p:nvSpPr>
        <p:spPr>
          <a:xfrm>
            <a:off x="493817" y="738773"/>
            <a:ext cx="5250491" cy="6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Работа для Ани</a:t>
            </a:r>
          </a:p>
        </p:txBody>
      </p:sp>
      <p:sp>
        <p:nvSpPr>
          <p:cNvPr id="24" name="Google Shape;26;p21">
            <a:extLst>
              <a:ext uri="{FF2B5EF4-FFF2-40B4-BE49-F238E27FC236}">
                <a16:creationId xmlns:a16="http://schemas.microsoft.com/office/drawing/2014/main" id="{F94F73EC-F3E2-1CA6-4C01-A3097F5FA5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D6E1314-F2B5-5725-E338-AB31EF0425F4}"/>
              </a:ext>
            </a:extLst>
          </p:cNvPr>
          <p:cNvSpPr/>
          <p:nvPr/>
        </p:nvSpPr>
        <p:spPr>
          <a:xfrm>
            <a:off x="6529389" y="6470032"/>
            <a:ext cx="5662612" cy="409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Google Shape;24;p21">
            <a:extLst>
              <a:ext uri="{FF2B5EF4-FFF2-40B4-BE49-F238E27FC236}">
                <a16:creationId xmlns:a16="http://schemas.microsoft.com/office/drawing/2014/main" id="{B963EE3E-D28E-A2F3-A97E-25DBA4274470}"/>
              </a:ext>
            </a:extLst>
          </p:cNvPr>
          <p:cNvCxnSpPr>
            <a:cxnSpLocks/>
          </p:cNvCxnSpPr>
          <p:nvPr/>
        </p:nvCxnSpPr>
        <p:spPr>
          <a:xfrm>
            <a:off x="2439405" y="6471191"/>
            <a:ext cx="8912808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136;p1">
            <a:extLst>
              <a:ext uri="{FF2B5EF4-FFF2-40B4-BE49-F238E27FC236}">
                <a16:creationId xmlns:a16="http://schemas.microsoft.com/office/drawing/2014/main" id="{71CCB805-255D-DD75-BA55-A9D3FDD2DCF7}"/>
              </a:ext>
            </a:extLst>
          </p:cNvPr>
          <p:cNvSpPr txBox="1"/>
          <p:nvPr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Пятый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1" name="Google Shape;26;p21">
            <a:extLst>
              <a:ext uri="{FF2B5EF4-FFF2-40B4-BE49-F238E27FC236}">
                <a16:creationId xmlns:a16="http://schemas.microsoft.com/office/drawing/2014/main" id="{32B3A3EE-2DF4-2E6B-DDEB-E9CBD7F8A198}"/>
              </a:ext>
            </a:extLst>
          </p:cNvPr>
          <p:cNvSpPr txBox="1">
            <a:spLocks/>
          </p:cNvSpPr>
          <p:nvPr/>
        </p:nvSpPr>
        <p:spPr>
          <a:xfrm>
            <a:off x="11353799" y="6415672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fld id="{00000000-1234-1234-1234-123412341234}" type="slidenum">
              <a:rPr lang="ru-RU" sz="1400" b="1" smtClean="0">
                <a:solidFill>
                  <a:schemeClr val="bg2"/>
                </a:solidFill>
                <a:latin typeface="+mj-lt"/>
                <a:ea typeface="Raleway"/>
                <a:cs typeface="Raleway"/>
              </a:rPr>
              <a:pPr>
                <a:buSzPts val="1400"/>
              </a:pPr>
              <a:t>9</a:t>
            </a:fld>
            <a:endParaRPr lang="ru-RU" sz="1400" b="1" dirty="0">
              <a:solidFill>
                <a:schemeClr val="bg2"/>
              </a:solidFill>
              <a:latin typeface="+mj-lt"/>
              <a:ea typeface="Raleway"/>
              <a:cs typeface="Raleway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3DECD9F-97B0-B3EB-8136-31F1DE23A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626" y="2543364"/>
            <a:ext cx="3375088" cy="29488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34D292-7639-A628-259D-F5D3EC976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361" y="1707720"/>
            <a:ext cx="2227560" cy="47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12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10416</TotalTime>
  <Words>953</Words>
  <Application>Microsoft Office PowerPoint</Application>
  <PresentationFormat>Широкоэкранный</PresentationFormat>
  <Paragraphs>146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Wingdings</vt:lpstr>
      <vt:lpstr>Arial Black</vt:lpstr>
      <vt:lpstr>Helvetica Neue Light</vt:lpstr>
      <vt:lpstr>Тема Office</vt:lpstr>
      <vt:lpstr>Презентация PowerPoint</vt:lpstr>
      <vt:lpstr>Пирамида потребностей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какую историю рассказал бы ты?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стародынова</dc:creator>
  <cp:lastModifiedBy>Боброва Анастасия Сергеевна</cp:lastModifiedBy>
  <cp:revision>260</cp:revision>
  <dcterms:created xsi:type="dcterms:W3CDTF">2024-03-21T10:33:51Z</dcterms:created>
  <dcterms:modified xsi:type="dcterms:W3CDTF">2025-10-29T09:05:45Z</dcterms:modified>
</cp:coreProperties>
</file>