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2" r:id="rId6"/>
    <p:sldId id="273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6" r:id="rId15"/>
    <p:sldId id="272" r:id="rId16"/>
    <p:sldId id="268" r:id="rId17"/>
    <p:sldId id="267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6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6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1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FDC0-6338-41B2-8F1C-6F0956CAFAFE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D6ED-16D4-4C89-A475-037C2BE28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8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5839" y="3754315"/>
            <a:ext cx="9144000" cy="162657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Arial Black" panose="020B0A04020102020204" pitchFamily="34" charset="0"/>
                <a:ea typeface="Adobe Myungjo Std M" panose="02020600000000000000" pitchFamily="18" charset="-128"/>
              </a:rPr>
              <a:t>Бульвар Славы</a:t>
            </a:r>
            <a:endParaRPr lang="ru-RU" sz="8000" b="1" dirty="0">
              <a:latin typeface="Arial Black" panose="020B0A04020102020204" pitchFamily="34" charset="0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4" y="0"/>
            <a:ext cx="1153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2" y="0"/>
            <a:ext cx="5776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8" y="0"/>
            <a:ext cx="56344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" y="35169"/>
            <a:ext cx="5143500" cy="6787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5169"/>
            <a:ext cx="5143500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3" y="1588"/>
            <a:ext cx="10732477" cy="6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2" y="0"/>
            <a:ext cx="1153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0"/>
            <a:ext cx="1152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0"/>
            <a:ext cx="1152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2" y="0"/>
            <a:ext cx="10776437" cy="68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-12332"/>
            <a:ext cx="11541367" cy="68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5206" y="3490546"/>
            <a:ext cx="6856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Никто не забыт, и ничто не забыто!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4412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4" y="0"/>
            <a:ext cx="672611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9" y="10342"/>
            <a:ext cx="5017476" cy="68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15" y="16609"/>
            <a:ext cx="7420708" cy="67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0"/>
            <a:ext cx="11585329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2" y="297"/>
            <a:ext cx="1044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1" y="297"/>
            <a:ext cx="10509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" y="0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05" y="0"/>
            <a:ext cx="5278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</Words>
  <Application>Microsoft Office PowerPoint</Application>
  <PresentationFormat>Широкоэкранный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Adobe Myungjo Std M</vt:lpstr>
      <vt:lpstr>Arial</vt:lpstr>
      <vt:lpstr>Arial Black</vt:lpstr>
      <vt:lpstr>Calibri</vt:lpstr>
      <vt:lpstr>Calibri Light</vt:lpstr>
      <vt:lpstr>Тема Office</vt:lpstr>
      <vt:lpstr>Бульвар Славы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Бульвар Славы</dc:title>
  <dc:creator>Василий и Ко</dc:creator>
  <cp:lastModifiedBy>Наталья</cp:lastModifiedBy>
  <cp:revision>10</cp:revision>
  <dcterms:created xsi:type="dcterms:W3CDTF">2025-06-20T00:45:28Z</dcterms:created>
  <dcterms:modified xsi:type="dcterms:W3CDTF">2025-06-30T06:46:53Z</dcterms:modified>
</cp:coreProperties>
</file>