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2" r:id="rId3"/>
    <p:sldId id="260" r:id="rId4"/>
    <p:sldId id="259" r:id="rId5"/>
    <p:sldId id="258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57" r:id="rId17"/>
    <p:sldId id="256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7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30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03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02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6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9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71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6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599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65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64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56B5A-A95E-4BD0-86CF-29DA8C751E6A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2D22E-AC77-4F01-948E-E56BD0B39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83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32" y="-7199"/>
            <a:ext cx="6734906" cy="6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82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63" y="923192"/>
            <a:ext cx="8338037" cy="45280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6" y="604747"/>
            <a:ext cx="4128127" cy="57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7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9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53" y="789385"/>
            <a:ext cx="5697416" cy="57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6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466164"/>
            <a:ext cx="11809130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85" y="0"/>
            <a:ext cx="7807569" cy="68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2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3" y="-1"/>
            <a:ext cx="8062547" cy="69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5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ланета шелезя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1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0"/>
            <a:ext cx="12192000" cy="67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7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23" y="0"/>
            <a:ext cx="8124091" cy="73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6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669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1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" y="31184"/>
            <a:ext cx="12045971" cy="67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32" y="-7199"/>
            <a:ext cx="6734906" cy="6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68" y="0"/>
            <a:ext cx="7338647" cy="707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15" y="0"/>
            <a:ext cx="7426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54" y="70339"/>
            <a:ext cx="7514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952625"/>
            <a:ext cx="47625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1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80631" cy="67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 и Ко</dc:creator>
  <cp:lastModifiedBy>Наталья</cp:lastModifiedBy>
  <cp:revision>5</cp:revision>
  <dcterms:created xsi:type="dcterms:W3CDTF">2025-05-28T02:56:56Z</dcterms:created>
  <dcterms:modified xsi:type="dcterms:W3CDTF">2025-05-28T04:17:37Z</dcterms:modified>
</cp:coreProperties>
</file>